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7"/>
  </p:notesMasterIdLst>
  <p:sldIdLst>
    <p:sldId id="256" r:id="rId2"/>
    <p:sldId id="257" r:id="rId3"/>
    <p:sldId id="258" r:id="rId4"/>
    <p:sldId id="259" r:id="rId5"/>
    <p:sldId id="290" r:id="rId6"/>
    <p:sldId id="291" r:id="rId7"/>
    <p:sldId id="292" r:id="rId8"/>
    <p:sldId id="271" r:id="rId9"/>
    <p:sldId id="260" r:id="rId10"/>
    <p:sldId id="302" r:id="rId11"/>
    <p:sldId id="266" r:id="rId12"/>
    <p:sldId id="263" r:id="rId13"/>
    <p:sldId id="294" r:id="rId14"/>
    <p:sldId id="296" r:id="rId15"/>
    <p:sldId id="295" r:id="rId16"/>
    <p:sldId id="293" r:id="rId17"/>
    <p:sldId id="297" r:id="rId18"/>
    <p:sldId id="298" r:id="rId19"/>
    <p:sldId id="299" r:id="rId20"/>
    <p:sldId id="300" r:id="rId21"/>
    <p:sldId id="301" r:id="rId22"/>
    <p:sldId id="265" r:id="rId23"/>
    <p:sldId id="303" r:id="rId24"/>
    <p:sldId id="304" r:id="rId25"/>
    <p:sldId id="274" r:id="rId26"/>
  </p:sldIdLst>
  <p:sldSz cx="9144000" cy="5143500" type="screen16x9"/>
  <p:notesSz cx="6858000" cy="9144000"/>
  <p:embeddedFontLst>
    <p:embeddedFont>
      <p:font typeface="Fira Sans" panose="020B0503050000020004" pitchFamily="34" charset="0"/>
      <p:regular r:id="rId28"/>
      <p:bold r:id="rId29"/>
      <p:italic r:id="rId30"/>
      <p:boldItalic r:id="rId31"/>
    </p:embeddedFont>
    <p:embeddedFont>
      <p:font typeface="Fira Sans Extra Condensed Medium"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
          <p15:clr>
            <a:srgbClr val="9AA0A6"/>
          </p15:clr>
        </p15:guide>
        <p15:guide id="2" orient="horz" pos="259">
          <p15:clr>
            <a:srgbClr val="9AA0A6"/>
          </p15:clr>
        </p15:guide>
        <p15:guide id="3" pos="5472">
          <p15:clr>
            <a:srgbClr val="9AA0A6"/>
          </p15:clr>
        </p15:guide>
        <p15:guide id="4" orient="horz" pos="2981">
          <p15:clr>
            <a:srgbClr val="9AA0A6"/>
          </p15:clr>
        </p15:guide>
        <p15:guide id="5" pos="2880">
          <p15:clr>
            <a:srgbClr val="9AA0A6"/>
          </p15:clr>
        </p15:guide>
        <p15:guide id="6" orient="horz" pos="1279">
          <p15:clr>
            <a:srgbClr val="9AA0A6"/>
          </p15:clr>
        </p15:guide>
        <p15:guide id="7" orient="horz" pos="1418">
          <p15:clr>
            <a:srgbClr val="9AA0A6"/>
          </p15:clr>
        </p15:guide>
        <p15:guide id="8" orient="horz" pos="2027">
          <p15:clr>
            <a:srgbClr val="9AA0A6"/>
          </p15:clr>
        </p15:guide>
        <p15:guide id="9" orient="horz" pos="216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BC894F-0F7E-4A93-B8B6-154A9FECAC1D}" v="135" dt="2024-07-11T04:22:15.4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pos="288"/>
        <p:guide orient="horz" pos="259"/>
        <p:guide pos="5472"/>
        <p:guide orient="horz" pos="2981"/>
        <p:guide pos="2880"/>
        <p:guide orient="horz" pos="1279"/>
        <p:guide orient="horz" pos="1418"/>
        <p:guide orient="horz" pos="2027"/>
        <p:guide orient="horz" pos="216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ja Rajeshwari" userId="531562a732a90bcd" providerId="LiveId" clId="{79BC894F-0F7E-4A93-B8B6-154A9FECAC1D}"/>
    <pc:docChg chg="undo custSel addSld delSld modSld sldOrd delMainMaster">
      <pc:chgData name="Raja Rajeshwari" userId="531562a732a90bcd" providerId="LiveId" clId="{79BC894F-0F7E-4A93-B8B6-154A9FECAC1D}" dt="2024-07-11T04:22:15.436" v="2649" actId="1076"/>
      <pc:docMkLst>
        <pc:docMk/>
      </pc:docMkLst>
      <pc:sldChg chg="modSp mod">
        <pc:chgData name="Raja Rajeshwari" userId="531562a732a90bcd" providerId="LiveId" clId="{79BC894F-0F7E-4A93-B8B6-154A9FECAC1D}" dt="2024-07-11T02:42:54.103" v="372" actId="255"/>
        <pc:sldMkLst>
          <pc:docMk/>
          <pc:sldMk cId="0" sldId="257"/>
        </pc:sldMkLst>
        <pc:spChg chg="mod">
          <ac:chgData name="Raja Rajeshwari" userId="531562a732a90bcd" providerId="LiveId" clId="{79BC894F-0F7E-4A93-B8B6-154A9FECAC1D}" dt="2024-07-11T02:42:54.103" v="372" actId="255"/>
          <ac:spMkLst>
            <pc:docMk/>
            <pc:sldMk cId="0" sldId="257"/>
            <ac:spMk id="60" creationId="{00000000-0000-0000-0000-000000000000}"/>
          </ac:spMkLst>
        </pc:spChg>
      </pc:sldChg>
      <pc:sldChg chg="delSp modSp mod">
        <pc:chgData name="Raja Rajeshwari" userId="531562a732a90bcd" providerId="LiveId" clId="{79BC894F-0F7E-4A93-B8B6-154A9FECAC1D}" dt="2024-07-11T02:42:37.568" v="369" actId="255"/>
        <pc:sldMkLst>
          <pc:docMk/>
          <pc:sldMk cId="0" sldId="258"/>
        </pc:sldMkLst>
        <pc:spChg chg="mod topLvl">
          <ac:chgData name="Raja Rajeshwari" userId="531562a732a90bcd" providerId="LiveId" clId="{79BC894F-0F7E-4A93-B8B6-154A9FECAC1D}" dt="2024-07-11T02:27:27.424" v="122" actId="478"/>
          <ac:spMkLst>
            <pc:docMk/>
            <pc:sldMk cId="0" sldId="258"/>
            <ac:spMk id="169" creationId="{00000000-0000-0000-0000-000000000000}"/>
          </ac:spMkLst>
        </pc:spChg>
        <pc:spChg chg="del topLvl">
          <ac:chgData name="Raja Rajeshwari" userId="531562a732a90bcd" providerId="LiveId" clId="{79BC894F-0F7E-4A93-B8B6-154A9FECAC1D}" dt="2024-07-11T02:27:27.424" v="122" actId="478"/>
          <ac:spMkLst>
            <pc:docMk/>
            <pc:sldMk cId="0" sldId="258"/>
            <ac:spMk id="170" creationId="{00000000-0000-0000-0000-000000000000}"/>
          </ac:spMkLst>
        </pc:spChg>
        <pc:spChg chg="mod">
          <ac:chgData name="Raja Rajeshwari" userId="531562a732a90bcd" providerId="LiveId" clId="{79BC894F-0F7E-4A93-B8B6-154A9FECAC1D}" dt="2024-07-11T02:42:37.568" v="369" actId="255"/>
          <ac:spMkLst>
            <pc:docMk/>
            <pc:sldMk cId="0" sldId="258"/>
            <ac:spMk id="171" creationId="{00000000-0000-0000-0000-000000000000}"/>
          </ac:spMkLst>
        </pc:spChg>
        <pc:spChg chg="mod">
          <ac:chgData name="Raja Rajeshwari" userId="531562a732a90bcd" providerId="LiveId" clId="{79BC894F-0F7E-4A93-B8B6-154A9FECAC1D}" dt="2024-07-11T02:26:28.172" v="72" actId="20577"/>
          <ac:spMkLst>
            <pc:docMk/>
            <pc:sldMk cId="0" sldId="258"/>
            <ac:spMk id="173" creationId="{00000000-0000-0000-0000-000000000000}"/>
          </ac:spMkLst>
        </pc:spChg>
        <pc:spChg chg="mod">
          <ac:chgData name="Raja Rajeshwari" userId="531562a732a90bcd" providerId="LiveId" clId="{79BC894F-0F7E-4A93-B8B6-154A9FECAC1D}" dt="2024-07-11T02:33:43.251" v="165" actId="113"/>
          <ac:spMkLst>
            <pc:docMk/>
            <pc:sldMk cId="0" sldId="258"/>
            <ac:spMk id="174" creationId="{00000000-0000-0000-0000-000000000000}"/>
          </ac:spMkLst>
        </pc:spChg>
        <pc:spChg chg="mod topLvl">
          <ac:chgData name="Raja Rajeshwari" userId="531562a732a90bcd" providerId="LiveId" clId="{79BC894F-0F7E-4A93-B8B6-154A9FECAC1D}" dt="2024-07-11T02:27:23.196" v="121" actId="478"/>
          <ac:spMkLst>
            <pc:docMk/>
            <pc:sldMk cId="0" sldId="258"/>
            <ac:spMk id="176" creationId="{00000000-0000-0000-0000-000000000000}"/>
          </ac:spMkLst>
        </pc:spChg>
        <pc:spChg chg="del topLvl">
          <ac:chgData name="Raja Rajeshwari" userId="531562a732a90bcd" providerId="LiveId" clId="{79BC894F-0F7E-4A93-B8B6-154A9FECAC1D}" dt="2024-07-11T02:27:23.196" v="121" actId="478"/>
          <ac:spMkLst>
            <pc:docMk/>
            <pc:sldMk cId="0" sldId="258"/>
            <ac:spMk id="177" creationId="{00000000-0000-0000-0000-000000000000}"/>
          </ac:spMkLst>
        </pc:spChg>
        <pc:spChg chg="mod topLvl">
          <ac:chgData name="Raja Rajeshwari" userId="531562a732a90bcd" providerId="LiveId" clId="{79BC894F-0F7E-4A93-B8B6-154A9FECAC1D}" dt="2024-07-11T02:27:30.572" v="123" actId="478"/>
          <ac:spMkLst>
            <pc:docMk/>
            <pc:sldMk cId="0" sldId="258"/>
            <ac:spMk id="179" creationId="{00000000-0000-0000-0000-000000000000}"/>
          </ac:spMkLst>
        </pc:spChg>
        <pc:spChg chg="del topLvl">
          <ac:chgData name="Raja Rajeshwari" userId="531562a732a90bcd" providerId="LiveId" clId="{79BC894F-0F7E-4A93-B8B6-154A9FECAC1D}" dt="2024-07-11T02:27:30.572" v="123" actId="478"/>
          <ac:spMkLst>
            <pc:docMk/>
            <pc:sldMk cId="0" sldId="258"/>
            <ac:spMk id="180" creationId="{00000000-0000-0000-0000-000000000000}"/>
          </ac:spMkLst>
        </pc:spChg>
        <pc:grpChg chg="mod">
          <ac:chgData name="Raja Rajeshwari" userId="531562a732a90bcd" providerId="LiveId" clId="{79BC894F-0F7E-4A93-B8B6-154A9FECAC1D}" dt="2024-07-11T02:27:52.013" v="126" actId="14100"/>
          <ac:grpSpMkLst>
            <pc:docMk/>
            <pc:sldMk cId="0" sldId="258"/>
            <ac:grpSpMk id="143" creationId="{00000000-0000-0000-0000-000000000000}"/>
          </ac:grpSpMkLst>
        </pc:grpChg>
        <pc:grpChg chg="del">
          <ac:chgData name="Raja Rajeshwari" userId="531562a732a90bcd" providerId="LiveId" clId="{79BC894F-0F7E-4A93-B8B6-154A9FECAC1D}" dt="2024-07-11T02:27:27.424" v="122" actId="478"/>
          <ac:grpSpMkLst>
            <pc:docMk/>
            <pc:sldMk cId="0" sldId="258"/>
            <ac:grpSpMk id="168" creationId="{00000000-0000-0000-0000-000000000000}"/>
          </ac:grpSpMkLst>
        </pc:grpChg>
        <pc:grpChg chg="mod">
          <ac:chgData name="Raja Rajeshwari" userId="531562a732a90bcd" providerId="LiveId" clId="{79BC894F-0F7E-4A93-B8B6-154A9FECAC1D}" dt="2024-07-11T02:26:19.299" v="62" actId="1076"/>
          <ac:grpSpMkLst>
            <pc:docMk/>
            <pc:sldMk cId="0" sldId="258"/>
            <ac:grpSpMk id="172" creationId="{00000000-0000-0000-0000-000000000000}"/>
          </ac:grpSpMkLst>
        </pc:grpChg>
        <pc:grpChg chg="del">
          <ac:chgData name="Raja Rajeshwari" userId="531562a732a90bcd" providerId="LiveId" clId="{79BC894F-0F7E-4A93-B8B6-154A9FECAC1D}" dt="2024-07-11T02:27:23.196" v="121" actId="478"/>
          <ac:grpSpMkLst>
            <pc:docMk/>
            <pc:sldMk cId="0" sldId="258"/>
            <ac:grpSpMk id="175" creationId="{00000000-0000-0000-0000-000000000000}"/>
          </ac:grpSpMkLst>
        </pc:grpChg>
        <pc:grpChg chg="del">
          <ac:chgData name="Raja Rajeshwari" userId="531562a732a90bcd" providerId="LiveId" clId="{79BC894F-0F7E-4A93-B8B6-154A9FECAC1D}" dt="2024-07-11T02:27:30.572" v="123" actId="478"/>
          <ac:grpSpMkLst>
            <pc:docMk/>
            <pc:sldMk cId="0" sldId="258"/>
            <ac:grpSpMk id="178" creationId="{00000000-0000-0000-0000-000000000000}"/>
          </ac:grpSpMkLst>
        </pc:grpChg>
      </pc:sldChg>
      <pc:sldChg chg="addSp delSp modSp mod ord modNotes">
        <pc:chgData name="Raja Rajeshwari" userId="531562a732a90bcd" providerId="LiveId" clId="{79BC894F-0F7E-4A93-B8B6-154A9FECAC1D}" dt="2024-07-11T02:42:30.843" v="368" actId="255"/>
        <pc:sldMkLst>
          <pc:docMk/>
          <pc:sldMk cId="0" sldId="259"/>
        </pc:sldMkLst>
        <pc:spChg chg="add mod">
          <ac:chgData name="Raja Rajeshwari" userId="531562a732a90bcd" providerId="LiveId" clId="{79BC894F-0F7E-4A93-B8B6-154A9FECAC1D}" dt="2024-07-11T02:39:47.614" v="291" actId="113"/>
          <ac:spMkLst>
            <pc:docMk/>
            <pc:sldMk cId="0" sldId="259"/>
            <ac:spMk id="2" creationId="{4F4F13C9-7C7B-83CD-CE91-649C4C3BC1B4}"/>
          </ac:spMkLst>
        </pc:spChg>
        <pc:spChg chg="mod">
          <ac:chgData name="Raja Rajeshwari" userId="531562a732a90bcd" providerId="LiveId" clId="{79BC894F-0F7E-4A93-B8B6-154A9FECAC1D}" dt="2024-07-11T02:42:30.843" v="368" actId="255"/>
          <ac:spMkLst>
            <pc:docMk/>
            <pc:sldMk cId="0" sldId="259"/>
            <ac:spMk id="190" creationId="{00000000-0000-0000-0000-000000000000}"/>
          </ac:spMkLst>
        </pc:spChg>
        <pc:spChg chg="mod">
          <ac:chgData name="Raja Rajeshwari" userId="531562a732a90bcd" providerId="LiveId" clId="{79BC894F-0F7E-4A93-B8B6-154A9FECAC1D}" dt="2024-07-11T02:40:10.115" v="317" actId="20577"/>
          <ac:spMkLst>
            <pc:docMk/>
            <pc:sldMk cId="0" sldId="259"/>
            <ac:spMk id="199" creationId="{00000000-0000-0000-0000-000000000000}"/>
          </ac:spMkLst>
        </pc:spChg>
        <pc:spChg chg="del">
          <ac:chgData name="Raja Rajeshwari" userId="531562a732a90bcd" providerId="LiveId" clId="{79BC894F-0F7E-4A93-B8B6-154A9FECAC1D}" dt="2024-07-11T02:34:37.834" v="213" actId="478"/>
          <ac:spMkLst>
            <pc:docMk/>
            <pc:sldMk cId="0" sldId="259"/>
            <ac:spMk id="200" creationId="{00000000-0000-0000-0000-000000000000}"/>
          </ac:spMkLst>
        </pc:spChg>
        <pc:spChg chg="mod">
          <ac:chgData name="Raja Rajeshwari" userId="531562a732a90bcd" providerId="LiveId" clId="{79BC894F-0F7E-4A93-B8B6-154A9FECAC1D}" dt="2024-07-11T02:35:10.721" v="254" actId="20577"/>
          <ac:spMkLst>
            <pc:docMk/>
            <pc:sldMk cId="0" sldId="259"/>
            <ac:spMk id="209" creationId="{00000000-0000-0000-0000-000000000000}"/>
          </ac:spMkLst>
        </pc:spChg>
        <pc:spChg chg="del">
          <ac:chgData name="Raja Rajeshwari" userId="531562a732a90bcd" providerId="LiveId" clId="{79BC894F-0F7E-4A93-B8B6-154A9FECAC1D}" dt="2024-07-11T02:34:42.006" v="214" actId="478"/>
          <ac:spMkLst>
            <pc:docMk/>
            <pc:sldMk cId="0" sldId="259"/>
            <ac:spMk id="210" creationId="{00000000-0000-0000-0000-000000000000}"/>
          </ac:spMkLst>
        </pc:spChg>
        <pc:spChg chg="mod">
          <ac:chgData name="Raja Rajeshwari" userId="531562a732a90bcd" providerId="LiveId" clId="{79BC894F-0F7E-4A93-B8B6-154A9FECAC1D}" dt="2024-07-11T02:40:02.938" v="303" actId="20577"/>
          <ac:spMkLst>
            <pc:docMk/>
            <pc:sldMk cId="0" sldId="259"/>
            <ac:spMk id="219" creationId="{00000000-0000-0000-0000-000000000000}"/>
          </ac:spMkLst>
        </pc:spChg>
        <pc:spChg chg="del">
          <ac:chgData name="Raja Rajeshwari" userId="531562a732a90bcd" providerId="LiveId" clId="{79BC894F-0F7E-4A93-B8B6-154A9FECAC1D}" dt="2024-07-11T02:34:45.208" v="215" actId="478"/>
          <ac:spMkLst>
            <pc:docMk/>
            <pc:sldMk cId="0" sldId="259"/>
            <ac:spMk id="220" creationId="{00000000-0000-0000-0000-000000000000}"/>
          </ac:spMkLst>
        </pc:spChg>
        <pc:grpChg chg="del">
          <ac:chgData name="Raja Rajeshwari" userId="531562a732a90bcd" providerId="LiveId" clId="{79BC894F-0F7E-4A93-B8B6-154A9FECAC1D}" dt="2024-07-11T02:34:37.834" v="213" actId="478"/>
          <ac:grpSpMkLst>
            <pc:docMk/>
            <pc:sldMk cId="0" sldId="259"/>
            <ac:grpSpMk id="198" creationId="{00000000-0000-0000-0000-000000000000}"/>
          </ac:grpSpMkLst>
        </pc:grpChg>
        <pc:grpChg chg="del">
          <ac:chgData name="Raja Rajeshwari" userId="531562a732a90bcd" providerId="LiveId" clId="{79BC894F-0F7E-4A93-B8B6-154A9FECAC1D}" dt="2024-07-11T02:39:17.206" v="287" actId="478"/>
          <ac:grpSpMkLst>
            <pc:docMk/>
            <pc:sldMk cId="0" sldId="259"/>
            <ac:grpSpMk id="201" creationId="{00000000-0000-0000-0000-000000000000}"/>
          </ac:grpSpMkLst>
        </pc:grpChg>
        <pc:grpChg chg="del">
          <ac:chgData name="Raja Rajeshwari" userId="531562a732a90bcd" providerId="LiveId" clId="{79BC894F-0F7E-4A93-B8B6-154A9FECAC1D}" dt="2024-07-11T02:34:42.006" v="214" actId="478"/>
          <ac:grpSpMkLst>
            <pc:docMk/>
            <pc:sldMk cId="0" sldId="259"/>
            <ac:grpSpMk id="208" creationId="{00000000-0000-0000-0000-000000000000}"/>
          </ac:grpSpMkLst>
        </pc:grpChg>
        <pc:grpChg chg="del">
          <ac:chgData name="Raja Rajeshwari" userId="531562a732a90bcd" providerId="LiveId" clId="{79BC894F-0F7E-4A93-B8B6-154A9FECAC1D}" dt="2024-07-11T02:34:45.208" v="215" actId="478"/>
          <ac:grpSpMkLst>
            <pc:docMk/>
            <pc:sldMk cId="0" sldId="259"/>
            <ac:grpSpMk id="218" creationId="{00000000-0000-0000-0000-000000000000}"/>
          </ac:grpSpMkLst>
        </pc:grpChg>
      </pc:sldChg>
      <pc:sldChg chg="addSp delSp modSp mod">
        <pc:chgData name="Raja Rajeshwari" userId="531562a732a90bcd" providerId="LiveId" clId="{79BC894F-0F7E-4A93-B8B6-154A9FECAC1D}" dt="2024-07-11T03:04:46.739" v="840" actId="14100"/>
        <pc:sldMkLst>
          <pc:docMk/>
          <pc:sldMk cId="0" sldId="260"/>
        </pc:sldMkLst>
        <pc:spChg chg="mod">
          <ac:chgData name="Raja Rajeshwari" userId="531562a732a90bcd" providerId="LiveId" clId="{79BC894F-0F7E-4A93-B8B6-154A9FECAC1D}" dt="2024-07-11T03:04:39.314" v="838" actId="1076"/>
          <ac:spMkLst>
            <pc:docMk/>
            <pc:sldMk cId="0" sldId="260"/>
            <ac:spMk id="225" creationId="{00000000-0000-0000-0000-000000000000}"/>
          </ac:spMkLst>
        </pc:spChg>
        <pc:spChg chg="del topLvl">
          <ac:chgData name="Raja Rajeshwari" userId="531562a732a90bcd" providerId="LiveId" clId="{79BC894F-0F7E-4A93-B8B6-154A9FECAC1D}" dt="2024-07-11T03:03:17.732" v="802" actId="478"/>
          <ac:spMkLst>
            <pc:docMk/>
            <pc:sldMk cId="0" sldId="260"/>
            <ac:spMk id="242" creationId="{00000000-0000-0000-0000-000000000000}"/>
          </ac:spMkLst>
        </pc:spChg>
        <pc:spChg chg="del">
          <ac:chgData name="Raja Rajeshwari" userId="531562a732a90bcd" providerId="LiveId" clId="{79BC894F-0F7E-4A93-B8B6-154A9FECAC1D}" dt="2024-07-11T03:02:59.935" v="796" actId="478"/>
          <ac:spMkLst>
            <pc:docMk/>
            <pc:sldMk cId="0" sldId="260"/>
            <ac:spMk id="243" creationId="{00000000-0000-0000-0000-000000000000}"/>
          </ac:spMkLst>
        </pc:spChg>
        <pc:spChg chg="del mod topLvl">
          <ac:chgData name="Raja Rajeshwari" userId="531562a732a90bcd" providerId="LiveId" clId="{79BC894F-0F7E-4A93-B8B6-154A9FECAC1D}" dt="2024-07-11T03:03:15.715" v="801" actId="478"/>
          <ac:spMkLst>
            <pc:docMk/>
            <pc:sldMk cId="0" sldId="260"/>
            <ac:spMk id="245" creationId="{00000000-0000-0000-0000-000000000000}"/>
          </ac:spMkLst>
        </pc:spChg>
        <pc:spChg chg="del">
          <ac:chgData name="Raja Rajeshwari" userId="531562a732a90bcd" providerId="LiveId" clId="{79BC894F-0F7E-4A93-B8B6-154A9FECAC1D}" dt="2024-07-11T03:03:07.376" v="798" actId="478"/>
          <ac:spMkLst>
            <pc:docMk/>
            <pc:sldMk cId="0" sldId="260"/>
            <ac:spMk id="246" creationId="{00000000-0000-0000-0000-000000000000}"/>
          </ac:spMkLst>
        </pc:spChg>
        <pc:grpChg chg="del">
          <ac:chgData name="Raja Rajeshwari" userId="531562a732a90bcd" providerId="LiveId" clId="{79BC894F-0F7E-4A93-B8B6-154A9FECAC1D}" dt="2024-07-11T03:03:20.019" v="803" actId="478"/>
          <ac:grpSpMkLst>
            <pc:docMk/>
            <pc:sldMk cId="0" sldId="260"/>
            <ac:grpSpMk id="226" creationId="{00000000-0000-0000-0000-000000000000}"/>
          </ac:grpSpMkLst>
        </pc:grpChg>
        <pc:grpChg chg="del">
          <ac:chgData name="Raja Rajeshwari" userId="531562a732a90bcd" providerId="LiveId" clId="{79BC894F-0F7E-4A93-B8B6-154A9FECAC1D}" dt="2024-07-11T03:02:55.447" v="794" actId="478"/>
          <ac:grpSpMkLst>
            <pc:docMk/>
            <pc:sldMk cId="0" sldId="260"/>
            <ac:grpSpMk id="233" creationId="{00000000-0000-0000-0000-000000000000}"/>
          </ac:grpSpMkLst>
        </pc:grpChg>
        <pc:grpChg chg="del">
          <ac:chgData name="Raja Rajeshwari" userId="531562a732a90bcd" providerId="LiveId" clId="{79BC894F-0F7E-4A93-B8B6-154A9FECAC1D}" dt="2024-07-11T03:03:15.715" v="801" actId="478"/>
          <ac:grpSpMkLst>
            <pc:docMk/>
            <pc:sldMk cId="0" sldId="260"/>
            <ac:grpSpMk id="240" creationId="{00000000-0000-0000-0000-000000000000}"/>
          </ac:grpSpMkLst>
        </pc:grpChg>
        <pc:grpChg chg="del">
          <ac:chgData name="Raja Rajeshwari" userId="531562a732a90bcd" providerId="LiveId" clId="{79BC894F-0F7E-4A93-B8B6-154A9FECAC1D}" dt="2024-07-11T03:02:59.935" v="796" actId="478"/>
          <ac:grpSpMkLst>
            <pc:docMk/>
            <pc:sldMk cId="0" sldId="260"/>
            <ac:grpSpMk id="241" creationId="{00000000-0000-0000-0000-000000000000}"/>
          </ac:grpSpMkLst>
        </pc:grpChg>
        <pc:grpChg chg="del">
          <ac:chgData name="Raja Rajeshwari" userId="531562a732a90bcd" providerId="LiveId" clId="{79BC894F-0F7E-4A93-B8B6-154A9FECAC1D}" dt="2024-07-11T03:03:07.376" v="798" actId="478"/>
          <ac:grpSpMkLst>
            <pc:docMk/>
            <pc:sldMk cId="0" sldId="260"/>
            <ac:grpSpMk id="244" creationId="{00000000-0000-0000-0000-000000000000}"/>
          </ac:grpSpMkLst>
        </pc:grpChg>
        <pc:grpChg chg="mod">
          <ac:chgData name="Raja Rajeshwari" userId="531562a732a90bcd" providerId="LiveId" clId="{79BC894F-0F7E-4A93-B8B6-154A9FECAC1D}" dt="2024-07-11T03:03:35.902" v="806" actId="1076"/>
          <ac:grpSpMkLst>
            <pc:docMk/>
            <pc:sldMk cId="0" sldId="260"/>
            <ac:grpSpMk id="247" creationId="{00000000-0000-0000-0000-000000000000}"/>
          </ac:grpSpMkLst>
        </pc:grpChg>
        <pc:picChg chg="add mod">
          <ac:chgData name="Raja Rajeshwari" userId="531562a732a90bcd" providerId="LiveId" clId="{79BC894F-0F7E-4A93-B8B6-154A9FECAC1D}" dt="2024-07-11T03:04:46.739" v="840" actId="14100"/>
          <ac:picMkLst>
            <pc:docMk/>
            <pc:sldMk cId="0" sldId="260"/>
            <ac:picMk id="3074" creationId="{09048967-34D8-8E74-EB98-AE84D4869632}"/>
          </ac:picMkLst>
        </pc:picChg>
      </pc:sldChg>
      <pc:sldChg chg="del">
        <pc:chgData name="Raja Rajeshwari" userId="531562a732a90bcd" providerId="LiveId" clId="{79BC894F-0F7E-4A93-B8B6-154A9FECAC1D}" dt="2024-07-11T04:03:42.505" v="2091" actId="47"/>
        <pc:sldMkLst>
          <pc:docMk/>
          <pc:sldMk cId="0" sldId="261"/>
        </pc:sldMkLst>
      </pc:sldChg>
      <pc:sldChg chg="del">
        <pc:chgData name="Raja Rajeshwari" userId="531562a732a90bcd" providerId="LiveId" clId="{79BC894F-0F7E-4A93-B8B6-154A9FECAC1D}" dt="2024-07-11T04:03:41.709" v="2090" actId="47"/>
        <pc:sldMkLst>
          <pc:docMk/>
          <pc:sldMk cId="0" sldId="262"/>
        </pc:sldMkLst>
      </pc:sldChg>
      <pc:sldChg chg="addSp delSp modSp mod ord">
        <pc:chgData name="Raja Rajeshwari" userId="531562a732a90bcd" providerId="LiveId" clId="{79BC894F-0F7E-4A93-B8B6-154A9FECAC1D}" dt="2024-07-11T03:28:28.309" v="1255" actId="14100"/>
        <pc:sldMkLst>
          <pc:docMk/>
          <pc:sldMk cId="0" sldId="263"/>
        </pc:sldMkLst>
        <pc:spChg chg="add mod">
          <ac:chgData name="Raja Rajeshwari" userId="531562a732a90bcd" providerId="LiveId" clId="{79BC894F-0F7E-4A93-B8B6-154A9FECAC1D}" dt="2024-07-11T03:28:18.952" v="1254" actId="1076"/>
          <ac:spMkLst>
            <pc:docMk/>
            <pc:sldMk cId="0" sldId="263"/>
            <ac:spMk id="2" creationId="{D974C50D-7C76-BC53-B093-5F9BC800AE20}"/>
          </ac:spMkLst>
        </pc:spChg>
        <pc:spChg chg="add mod">
          <ac:chgData name="Raja Rajeshwari" userId="531562a732a90bcd" providerId="LiveId" clId="{79BC894F-0F7E-4A93-B8B6-154A9FECAC1D}" dt="2024-07-11T03:22:44.264" v="1211" actId="1076"/>
          <ac:spMkLst>
            <pc:docMk/>
            <pc:sldMk cId="0" sldId="263"/>
            <ac:spMk id="3" creationId="{0D0A23F1-3F30-A9E3-DE19-AA98428D7147}"/>
          </ac:spMkLst>
        </pc:spChg>
        <pc:spChg chg="add mod">
          <ac:chgData name="Raja Rajeshwari" userId="531562a732a90bcd" providerId="LiveId" clId="{79BC894F-0F7E-4A93-B8B6-154A9FECAC1D}" dt="2024-07-11T03:25:00.005" v="1235" actId="14100"/>
          <ac:spMkLst>
            <pc:docMk/>
            <pc:sldMk cId="0" sldId="263"/>
            <ac:spMk id="4" creationId="{E5A9E243-FE13-214A-3574-E0AB0FDE46E3}"/>
          </ac:spMkLst>
        </pc:spChg>
        <pc:spChg chg="add mod">
          <ac:chgData name="Raja Rajeshwari" userId="531562a732a90bcd" providerId="LiveId" clId="{79BC894F-0F7E-4A93-B8B6-154A9FECAC1D}" dt="2024-07-11T03:28:13.169" v="1253" actId="1076"/>
          <ac:spMkLst>
            <pc:docMk/>
            <pc:sldMk cId="0" sldId="263"/>
            <ac:spMk id="5" creationId="{F4242958-7E9E-4F84-B541-01D2C7D18D57}"/>
          </ac:spMkLst>
        </pc:spChg>
        <pc:spChg chg="mod">
          <ac:chgData name="Raja Rajeshwari" userId="531562a732a90bcd" providerId="LiveId" clId="{79BC894F-0F7E-4A93-B8B6-154A9FECAC1D}" dt="2024-07-11T03:24:47.622" v="1233" actId="1076"/>
          <ac:spMkLst>
            <pc:docMk/>
            <pc:sldMk cId="0" sldId="263"/>
            <ac:spMk id="445" creationId="{00000000-0000-0000-0000-000000000000}"/>
          </ac:spMkLst>
        </pc:spChg>
        <pc:spChg chg="del topLvl">
          <ac:chgData name="Raja Rajeshwari" userId="531562a732a90bcd" providerId="LiveId" clId="{79BC894F-0F7E-4A93-B8B6-154A9FECAC1D}" dt="2024-07-11T03:23:01.589" v="1216" actId="478"/>
          <ac:spMkLst>
            <pc:docMk/>
            <pc:sldMk cId="0" sldId="263"/>
            <ac:spMk id="483" creationId="{00000000-0000-0000-0000-000000000000}"/>
          </ac:spMkLst>
        </pc:spChg>
        <pc:spChg chg="mod topLvl">
          <ac:chgData name="Raja Rajeshwari" userId="531562a732a90bcd" providerId="LiveId" clId="{79BC894F-0F7E-4A93-B8B6-154A9FECAC1D}" dt="2024-07-11T03:24:04.804" v="1224" actId="255"/>
          <ac:spMkLst>
            <pc:docMk/>
            <pc:sldMk cId="0" sldId="263"/>
            <ac:spMk id="485" creationId="{00000000-0000-0000-0000-000000000000}"/>
          </ac:spMkLst>
        </pc:spChg>
        <pc:spChg chg="del">
          <ac:chgData name="Raja Rajeshwari" userId="531562a732a90bcd" providerId="LiveId" clId="{79BC894F-0F7E-4A93-B8B6-154A9FECAC1D}" dt="2024-07-11T03:22:00.738" v="1196" actId="478"/>
          <ac:spMkLst>
            <pc:docMk/>
            <pc:sldMk cId="0" sldId="263"/>
            <ac:spMk id="486" creationId="{00000000-0000-0000-0000-000000000000}"/>
          </ac:spMkLst>
        </pc:spChg>
        <pc:spChg chg="mod">
          <ac:chgData name="Raja Rajeshwari" userId="531562a732a90bcd" providerId="LiveId" clId="{79BC894F-0F7E-4A93-B8B6-154A9FECAC1D}" dt="2024-07-11T03:25:55.850" v="1239" actId="255"/>
          <ac:spMkLst>
            <pc:docMk/>
            <pc:sldMk cId="0" sldId="263"/>
            <ac:spMk id="489" creationId="{00000000-0000-0000-0000-000000000000}"/>
          </ac:spMkLst>
        </pc:spChg>
        <pc:spChg chg="del">
          <ac:chgData name="Raja Rajeshwari" userId="531562a732a90bcd" providerId="LiveId" clId="{79BC894F-0F7E-4A93-B8B6-154A9FECAC1D}" dt="2024-07-11T03:23:10.538" v="1218" actId="478"/>
          <ac:spMkLst>
            <pc:docMk/>
            <pc:sldMk cId="0" sldId="263"/>
            <ac:spMk id="490" creationId="{00000000-0000-0000-0000-000000000000}"/>
          </ac:spMkLst>
        </pc:spChg>
        <pc:spChg chg="mod">
          <ac:chgData name="Raja Rajeshwari" userId="531562a732a90bcd" providerId="LiveId" clId="{79BC894F-0F7E-4A93-B8B6-154A9FECAC1D}" dt="2024-07-11T03:22:55.219" v="1214" actId="14100"/>
          <ac:spMkLst>
            <pc:docMk/>
            <pc:sldMk cId="0" sldId="263"/>
            <ac:spMk id="491" creationId="{00000000-0000-0000-0000-000000000000}"/>
          </ac:spMkLst>
        </pc:spChg>
        <pc:grpChg chg="mod">
          <ac:chgData name="Raja Rajeshwari" userId="531562a732a90bcd" providerId="LiveId" clId="{79BC894F-0F7E-4A93-B8B6-154A9FECAC1D}" dt="2024-07-11T03:28:28.309" v="1255" actId="14100"/>
          <ac:grpSpMkLst>
            <pc:docMk/>
            <pc:sldMk cId="0" sldId="263"/>
            <ac:grpSpMk id="446" creationId="{00000000-0000-0000-0000-000000000000}"/>
          </ac:grpSpMkLst>
        </pc:grpChg>
        <pc:grpChg chg="add del mod">
          <ac:chgData name="Raja Rajeshwari" userId="531562a732a90bcd" providerId="LiveId" clId="{79BC894F-0F7E-4A93-B8B6-154A9FECAC1D}" dt="2024-07-11T03:23:01.589" v="1216" actId="478"/>
          <ac:grpSpMkLst>
            <pc:docMk/>
            <pc:sldMk cId="0" sldId="263"/>
            <ac:grpSpMk id="482" creationId="{00000000-0000-0000-0000-000000000000}"/>
          </ac:grpSpMkLst>
        </pc:grpChg>
        <pc:grpChg chg="del">
          <ac:chgData name="Raja Rajeshwari" userId="531562a732a90bcd" providerId="LiveId" clId="{79BC894F-0F7E-4A93-B8B6-154A9FECAC1D}" dt="2024-07-11T03:22:00.738" v="1196" actId="478"/>
          <ac:grpSpMkLst>
            <pc:docMk/>
            <pc:sldMk cId="0" sldId="263"/>
            <ac:grpSpMk id="484" creationId="{00000000-0000-0000-0000-000000000000}"/>
          </ac:grpSpMkLst>
        </pc:grpChg>
        <pc:grpChg chg="mod">
          <ac:chgData name="Raja Rajeshwari" userId="531562a732a90bcd" providerId="LiveId" clId="{79BC894F-0F7E-4A93-B8B6-154A9FECAC1D}" dt="2024-07-11T03:22:49.893" v="1212" actId="14100"/>
          <ac:grpSpMkLst>
            <pc:docMk/>
            <pc:sldMk cId="0" sldId="263"/>
            <ac:grpSpMk id="487" creationId="{00000000-0000-0000-0000-000000000000}"/>
          </ac:grpSpMkLst>
        </pc:grpChg>
        <pc:grpChg chg="del">
          <ac:chgData name="Raja Rajeshwari" userId="531562a732a90bcd" providerId="LiveId" clId="{79BC894F-0F7E-4A93-B8B6-154A9FECAC1D}" dt="2024-07-11T03:23:10.538" v="1218" actId="478"/>
          <ac:grpSpMkLst>
            <pc:docMk/>
            <pc:sldMk cId="0" sldId="263"/>
            <ac:grpSpMk id="488" creationId="{00000000-0000-0000-0000-000000000000}"/>
          </ac:grpSpMkLst>
        </pc:grpChg>
      </pc:sldChg>
      <pc:sldChg chg="del">
        <pc:chgData name="Raja Rajeshwari" userId="531562a732a90bcd" providerId="LiveId" clId="{79BC894F-0F7E-4A93-B8B6-154A9FECAC1D}" dt="2024-07-11T04:03:39.722" v="2089" actId="47"/>
        <pc:sldMkLst>
          <pc:docMk/>
          <pc:sldMk cId="0" sldId="264"/>
        </pc:sldMkLst>
      </pc:sldChg>
      <pc:sldChg chg="addSp delSp modSp mod ord modNotes">
        <pc:chgData name="Raja Rajeshwari" userId="531562a732a90bcd" providerId="LiveId" clId="{79BC894F-0F7E-4A93-B8B6-154A9FECAC1D}" dt="2024-07-11T04:07:36.398" v="2341" actId="14100"/>
        <pc:sldMkLst>
          <pc:docMk/>
          <pc:sldMk cId="0" sldId="265"/>
        </pc:sldMkLst>
        <pc:spChg chg="add mod">
          <ac:chgData name="Raja Rajeshwari" userId="531562a732a90bcd" providerId="LiveId" clId="{79BC894F-0F7E-4A93-B8B6-154A9FECAC1D}" dt="2024-07-11T04:07:36.398" v="2341" actId="14100"/>
          <ac:spMkLst>
            <pc:docMk/>
            <pc:sldMk cId="0" sldId="265"/>
            <ac:spMk id="2" creationId="{EFF81D7D-45D9-1E81-CACA-F482D984E194}"/>
          </ac:spMkLst>
        </pc:spChg>
        <pc:spChg chg="mod">
          <ac:chgData name="Raja Rajeshwari" userId="531562a732a90bcd" providerId="LiveId" clId="{79BC894F-0F7E-4A93-B8B6-154A9FECAC1D}" dt="2024-07-11T04:05:50.684" v="2160"/>
          <ac:spMkLst>
            <pc:docMk/>
            <pc:sldMk cId="0" sldId="265"/>
            <ac:spMk id="4" creationId="{D0DB71F3-CBF8-B860-5C61-FB8665C5ABC8}"/>
          </ac:spMkLst>
        </pc:spChg>
        <pc:spChg chg="mod">
          <ac:chgData name="Raja Rajeshwari" userId="531562a732a90bcd" providerId="LiveId" clId="{79BC894F-0F7E-4A93-B8B6-154A9FECAC1D}" dt="2024-07-11T04:05:50.684" v="2160"/>
          <ac:spMkLst>
            <pc:docMk/>
            <pc:sldMk cId="0" sldId="265"/>
            <ac:spMk id="6" creationId="{67C61AC6-7A22-CBEB-91BF-D3C45A9C5E5F}"/>
          </ac:spMkLst>
        </pc:spChg>
        <pc:spChg chg="mod">
          <ac:chgData name="Raja Rajeshwari" userId="531562a732a90bcd" providerId="LiveId" clId="{79BC894F-0F7E-4A93-B8B6-154A9FECAC1D}" dt="2024-07-11T04:05:50.684" v="2160"/>
          <ac:spMkLst>
            <pc:docMk/>
            <pc:sldMk cId="0" sldId="265"/>
            <ac:spMk id="7" creationId="{3439CC74-4551-6413-622D-97B3F686E227}"/>
          </ac:spMkLst>
        </pc:spChg>
        <pc:spChg chg="mod">
          <ac:chgData name="Raja Rajeshwari" userId="531562a732a90bcd" providerId="LiveId" clId="{79BC894F-0F7E-4A93-B8B6-154A9FECAC1D}" dt="2024-07-11T04:05:50.684" v="2160"/>
          <ac:spMkLst>
            <pc:docMk/>
            <pc:sldMk cId="0" sldId="265"/>
            <ac:spMk id="10" creationId="{004D316B-71D1-B2B2-D482-F9D9F05E22B4}"/>
          </ac:spMkLst>
        </pc:spChg>
        <pc:spChg chg="mod">
          <ac:chgData name="Raja Rajeshwari" userId="531562a732a90bcd" providerId="LiveId" clId="{79BC894F-0F7E-4A93-B8B6-154A9FECAC1D}" dt="2024-07-11T04:05:50.684" v="2160"/>
          <ac:spMkLst>
            <pc:docMk/>
            <pc:sldMk cId="0" sldId="265"/>
            <ac:spMk id="11" creationId="{67CAB46C-4575-CF60-A676-A70CE2A0D592}"/>
          </ac:spMkLst>
        </pc:spChg>
        <pc:spChg chg="mod">
          <ac:chgData name="Raja Rajeshwari" userId="531562a732a90bcd" providerId="LiveId" clId="{79BC894F-0F7E-4A93-B8B6-154A9FECAC1D}" dt="2024-07-11T04:05:50.684" v="2160"/>
          <ac:spMkLst>
            <pc:docMk/>
            <pc:sldMk cId="0" sldId="265"/>
            <ac:spMk id="12" creationId="{33AA150E-BAE1-2166-F927-A65961887D97}"/>
          </ac:spMkLst>
        </pc:spChg>
        <pc:spChg chg="mod">
          <ac:chgData name="Raja Rajeshwari" userId="531562a732a90bcd" providerId="LiveId" clId="{79BC894F-0F7E-4A93-B8B6-154A9FECAC1D}" dt="2024-07-11T04:05:50.684" v="2160"/>
          <ac:spMkLst>
            <pc:docMk/>
            <pc:sldMk cId="0" sldId="265"/>
            <ac:spMk id="13" creationId="{A50CDA52-7875-27B5-C4EF-9B9AC22153E0}"/>
          </ac:spMkLst>
        </pc:spChg>
        <pc:spChg chg="mod">
          <ac:chgData name="Raja Rajeshwari" userId="531562a732a90bcd" providerId="LiveId" clId="{79BC894F-0F7E-4A93-B8B6-154A9FECAC1D}" dt="2024-07-11T04:05:50.684" v="2160"/>
          <ac:spMkLst>
            <pc:docMk/>
            <pc:sldMk cId="0" sldId="265"/>
            <ac:spMk id="14" creationId="{9824DD8F-4821-75A8-C68D-5F93DF853306}"/>
          </ac:spMkLst>
        </pc:spChg>
        <pc:spChg chg="mod">
          <ac:chgData name="Raja Rajeshwari" userId="531562a732a90bcd" providerId="LiveId" clId="{79BC894F-0F7E-4A93-B8B6-154A9FECAC1D}" dt="2024-07-11T04:05:50.684" v="2160"/>
          <ac:spMkLst>
            <pc:docMk/>
            <pc:sldMk cId="0" sldId="265"/>
            <ac:spMk id="15" creationId="{B6BB04F9-55DD-058A-FEA3-313613578C87}"/>
          </ac:spMkLst>
        </pc:spChg>
        <pc:spChg chg="mod">
          <ac:chgData name="Raja Rajeshwari" userId="531562a732a90bcd" providerId="LiveId" clId="{79BC894F-0F7E-4A93-B8B6-154A9FECAC1D}" dt="2024-07-11T04:05:50.684" v="2160"/>
          <ac:spMkLst>
            <pc:docMk/>
            <pc:sldMk cId="0" sldId="265"/>
            <ac:spMk id="16" creationId="{075ADD6B-6C8A-8BAF-17DC-22480735FA13}"/>
          </ac:spMkLst>
        </pc:spChg>
        <pc:spChg chg="mod">
          <ac:chgData name="Raja Rajeshwari" userId="531562a732a90bcd" providerId="LiveId" clId="{79BC894F-0F7E-4A93-B8B6-154A9FECAC1D}" dt="2024-07-11T04:05:50.684" v="2160"/>
          <ac:spMkLst>
            <pc:docMk/>
            <pc:sldMk cId="0" sldId="265"/>
            <ac:spMk id="17" creationId="{25DFB65D-E262-33F5-F800-1BF6B74C429A}"/>
          </ac:spMkLst>
        </pc:spChg>
        <pc:spChg chg="mod">
          <ac:chgData name="Raja Rajeshwari" userId="531562a732a90bcd" providerId="LiveId" clId="{79BC894F-0F7E-4A93-B8B6-154A9FECAC1D}" dt="2024-07-11T04:05:50.684" v="2160"/>
          <ac:spMkLst>
            <pc:docMk/>
            <pc:sldMk cId="0" sldId="265"/>
            <ac:spMk id="18" creationId="{15C10A71-BF4E-2B7B-284E-ED61F6530529}"/>
          </ac:spMkLst>
        </pc:spChg>
        <pc:spChg chg="mod">
          <ac:chgData name="Raja Rajeshwari" userId="531562a732a90bcd" providerId="LiveId" clId="{79BC894F-0F7E-4A93-B8B6-154A9FECAC1D}" dt="2024-07-11T04:05:50.684" v="2160"/>
          <ac:spMkLst>
            <pc:docMk/>
            <pc:sldMk cId="0" sldId="265"/>
            <ac:spMk id="19" creationId="{0E9D2810-D530-F018-D462-1095A4888840}"/>
          </ac:spMkLst>
        </pc:spChg>
        <pc:spChg chg="mod">
          <ac:chgData name="Raja Rajeshwari" userId="531562a732a90bcd" providerId="LiveId" clId="{79BC894F-0F7E-4A93-B8B6-154A9FECAC1D}" dt="2024-07-11T04:05:50.684" v="2160"/>
          <ac:spMkLst>
            <pc:docMk/>
            <pc:sldMk cId="0" sldId="265"/>
            <ac:spMk id="20" creationId="{7C9B1742-D723-DF02-87E6-25C6A5F1C056}"/>
          </ac:spMkLst>
        </pc:spChg>
        <pc:spChg chg="mod">
          <ac:chgData name="Raja Rajeshwari" userId="531562a732a90bcd" providerId="LiveId" clId="{79BC894F-0F7E-4A93-B8B6-154A9FECAC1D}" dt="2024-07-11T04:05:50.684" v="2160"/>
          <ac:spMkLst>
            <pc:docMk/>
            <pc:sldMk cId="0" sldId="265"/>
            <ac:spMk id="21" creationId="{5B08A954-D840-CC24-AB6D-3023E2A749F3}"/>
          </ac:spMkLst>
        </pc:spChg>
        <pc:spChg chg="mod">
          <ac:chgData name="Raja Rajeshwari" userId="531562a732a90bcd" providerId="LiveId" clId="{79BC894F-0F7E-4A93-B8B6-154A9FECAC1D}" dt="2024-07-11T04:05:50.684" v="2160"/>
          <ac:spMkLst>
            <pc:docMk/>
            <pc:sldMk cId="0" sldId="265"/>
            <ac:spMk id="22" creationId="{53CB5117-1669-D2D9-9C20-922433EC3423}"/>
          </ac:spMkLst>
        </pc:spChg>
        <pc:spChg chg="mod">
          <ac:chgData name="Raja Rajeshwari" userId="531562a732a90bcd" providerId="LiveId" clId="{79BC894F-0F7E-4A93-B8B6-154A9FECAC1D}" dt="2024-07-11T04:05:50.684" v="2160"/>
          <ac:spMkLst>
            <pc:docMk/>
            <pc:sldMk cId="0" sldId="265"/>
            <ac:spMk id="23" creationId="{73D69ED9-10BA-1F84-FA13-B8FF12B741A7}"/>
          </ac:spMkLst>
        </pc:spChg>
        <pc:spChg chg="mod">
          <ac:chgData name="Raja Rajeshwari" userId="531562a732a90bcd" providerId="LiveId" clId="{79BC894F-0F7E-4A93-B8B6-154A9FECAC1D}" dt="2024-07-11T04:05:50.684" v="2160"/>
          <ac:spMkLst>
            <pc:docMk/>
            <pc:sldMk cId="0" sldId="265"/>
            <ac:spMk id="24" creationId="{2348144B-E4E6-A0DC-43E1-2722726010CF}"/>
          </ac:spMkLst>
        </pc:spChg>
        <pc:spChg chg="mod">
          <ac:chgData name="Raja Rajeshwari" userId="531562a732a90bcd" providerId="LiveId" clId="{79BC894F-0F7E-4A93-B8B6-154A9FECAC1D}" dt="2024-07-11T04:05:50.684" v="2160"/>
          <ac:spMkLst>
            <pc:docMk/>
            <pc:sldMk cId="0" sldId="265"/>
            <ac:spMk id="25" creationId="{D6E1B228-E2D9-4D0C-C6D7-A1668EB2D31B}"/>
          </ac:spMkLst>
        </pc:spChg>
        <pc:spChg chg="mod">
          <ac:chgData name="Raja Rajeshwari" userId="531562a732a90bcd" providerId="LiveId" clId="{79BC894F-0F7E-4A93-B8B6-154A9FECAC1D}" dt="2024-07-11T04:05:50.684" v="2160"/>
          <ac:spMkLst>
            <pc:docMk/>
            <pc:sldMk cId="0" sldId="265"/>
            <ac:spMk id="26" creationId="{DE5D618A-0724-5C12-6E66-096415E9C046}"/>
          </ac:spMkLst>
        </pc:spChg>
        <pc:spChg chg="mod">
          <ac:chgData name="Raja Rajeshwari" userId="531562a732a90bcd" providerId="LiveId" clId="{79BC894F-0F7E-4A93-B8B6-154A9FECAC1D}" dt="2024-07-11T04:05:50.684" v="2160"/>
          <ac:spMkLst>
            <pc:docMk/>
            <pc:sldMk cId="0" sldId="265"/>
            <ac:spMk id="27" creationId="{65EEDBAB-AF54-788D-657F-3E23E45BBD27}"/>
          </ac:spMkLst>
        </pc:spChg>
        <pc:spChg chg="mod">
          <ac:chgData name="Raja Rajeshwari" userId="531562a732a90bcd" providerId="LiveId" clId="{79BC894F-0F7E-4A93-B8B6-154A9FECAC1D}" dt="2024-07-11T04:05:50.684" v="2160"/>
          <ac:spMkLst>
            <pc:docMk/>
            <pc:sldMk cId="0" sldId="265"/>
            <ac:spMk id="28" creationId="{52543E22-984E-4D0A-362E-C04B0AE512D7}"/>
          </ac:spMkLst>
        </pc:spChg>
        <pc:spChg chg="mod">
          <ac:chgData name="Raja Rajeshwari" userId="531562a732a90bcd" providerId="LiveId" clId="{79BC894F-0F7E-4A93-B8B6-154A9FECAC1D}" dt="2024-07-11T04:05:50.684" v="2160"/>
          <ac:spMkLst>
            <pc:docMk/>
            <pc:sldMk cId="0" sldId="265"/>
            <ac:spMk id="29" creationId="{1B5597A7-CF56-B83E-7D92-BE7A7D742E14}"/>
          </ac:spMkLst>
        </pc:spChg>
        <pc:spChg chg="mod">
          <ac:chgData name="Raja Rajeshwari" userId="531562a732a90bcd" providerId="LiveId" clId="{79BC894F-0F7E-4A93-B8B6-154A9FECAC1D}" dt="2024-07-11T04:05:50.684" v="2160"/>
          <ac:spMkLst>
            <pc:docMk/>
            <pc:sldMk cId="0" sldId="265"/>
            <ac:spMk id="30" creationId="{C7F54993-9BB4-72C3-B822-D9E12EFC32DF}"/>
          </ac:spMkLst>
        </pc:spChg>
        <pc:spChg chg="mod">
          <ac:chgData name="Raja Rajeshwari" userId="531562a732a90bcd" providerId="LiveId" clId="{79BC894F-0F7E-4A93-B8B6-154A9FECAC1D}" dt="2024-07-11T04:05:50.684" v="2160"/>
          <ac:spMkLst>
            <pc:docMk/>
            <pc:sldMk cId="0" sldId="265"/>
            <ac:spMk id="31" creationId="{DEA2A9D6-2FFF-1694-BB55-D6C9D4884998}"/>
          </ac:spMkLst>
        </pc:spChg>
        <pc:spChg chg="mod">
          <ac:chgData name="Raja Rajeshwari" userId="531562a732a90bcd" providerId="LiveId" clId="{79BC894F-0F7E-4A93-B8B6-154A9FECAC1D}" dt="2024-07-11T04:05:50.684" v="2160"/>
          <ac:spMkLst>
            <pc:docMk/>
            <pc:sldMk cId="0" sldId="265"/>
            <ac:spMk id="32" creationId="{F0E239D6-B2FE-E6DF-FF41-B59816E0DEF4}"/>
          </ac:spMkLst>
        </pc:spChg>
        <pc:spChg chg="mod">
          <ac:chgData name="Raja Rajeshwari" userId="531562a732a90bcd" providerId="LiveId" clId="{79BC894F-0F7E-4A93-B8B6-154A9FECAC1D}" dt="2024-07-11T04:05:50.684" v="2160"/>
          <ac:spMkLst>
            <pc:docMk/>
            <pc:sldMk cId="0" sldId="265"/>
            <ac:spMk id="33" creationId="{25AF69F2-966E-8945-B969-A40CB26EB293}"/>
          </ac:spMkLst>
        </pc:spChg>
        <pc:spChg chg="mod">
          <ac:chgData name="Raja Rajeshwari" userId="531562a732a90bcd" providerId="LiveId" clId="{79BC894F-0F7E-4A93-B8B6-154A9FECAC1D}" dt="2024-07-11T04:05:50.684" v="2160"/>
          <ac:spMkLst>
            <pc:docMk/>
            <pc:sldMk cId="0" sldId="265"/>
            <ac:spMk id="34" creationId="{9B8CAB95-0B1F-4EDA-8A28-8BEA6B9BDC90}"/>
          </ac:spMkLst>
        </pc:spChg>
        <pc:spChg chg="mod">
          <ac:chgData name="Raja Rajeshwari" userId="531562a732a90bcd" providerId="LiveId" clId="{79BC894F-0F7E-4A93-B8B6-154A9FECAC1D}" dt="2024-07-11T04:05:50.684" v="2160"/>
          <ac:spMkLst>
            <pc:docMk/>
            <pc:sldMk cId="0" sldId="265"/>
            <ac:spMk id="35" creationId="{56A9A288-7F49-E8C3-7F09-A98A2DD2370E}"/>
          </ac:spMkLst>
        </pc:spChg>
        <pc:spChg chg="mod">
          <ac:chgData name="Raja Rajeshwari" userId="531562a732a90bcd" providerId="LiveId" clId="{79BC894F-0F7E-4A93-B8B6-154A9FECAC1D}" dt="2024-07-11T04:05:50.684" v="2160"/>
          <ac:spMkLst>
            <pc:docMk/>
            <pc:sldMk cId="0" sldId="265"/>
            <ac:spMk id="36" creationId="{8017193C-4406-A325-D7B6-595F63A4B782}"/>
          </ac:spMkLst>
        </pc:spChg>
        <pc:spChg chg="mod">
          <ac:chgData name="Raja Rajeshwari" userId="531562a732a90bcd" providerId="LiveId" clId="{79BC894F-0F7E-4A93-B8B6-154A9FECAC1D}" dt="2024-07-11T04:05:50.684" v="2160"/>
          <ac:spMkLst>
            <pc:docMk/>
            <pc:sldMk cId="0" sldId="265"/>
            <ac:spMk id="37" creationId="{7D1F9645-02A3-BC25-DC2D-3AEFD45E8762}"/>
          </ac:spMkLst>
        </pc:spChg>
        <pc:spChg chg="mod">
          <ac:chgData name="Raja Rajeshwari" userId="531562a732a90bcd" providerId="LiveId" clId="{79BC894F-0F7E-4A93-B8B6-154A9FECAC1D}" dt="2024-07-11T04:05:50.684" v="2160"/>
          <ac:spMkLst>
            <pc:docMk/>
            <pc:sldMk cId="0" sldId="265"/>
            <ac:spMk id="38" creationId="{DCC9D732-8FB5-DDB0-95B9-1923A771E578}"/>
          </ac:spMkLst>
        </pc:spChg>
        <pc:spChg chg="mod">
          <ac:chgData name="Raja Rajeshwari" userId="531562a732a90bcd" providerId="LiveId" clId="{79BC894F-0F7E-4A93-B8B6-154A9FECAC1D}" dt="2024-07-11T04:05:50.684" v="2160"/>
          <ac:spMkLst>
            <pc:docMk/>
            <pc:sldMk cId="0" sldId="265"/>
            <ac:spMk id="39" creationId="{4B422EEE-4AB4-673B-E6C3-091D5C78768C}"/>
          </ac:spMkLst>
        </pc:spChg>
        <pc:spChg chg="mod">
          <ac:chgData name="Raja Rajeshwari" userId="531562a732a90bcd" providerId="LiveId" clId="{79BC894F-0F7E-4A93-B8B6-154A9FECAC1D}" dt="2024-07-11T04:05:50.684" v="2160"/>
          <ac:spMkLst>
            <pc:docMk/>
            <pc:sldMk cId="0" sldId="265"/>
            <ac:spMk id="40" creationId="{A179D4B6-93B9-10C3-0218-5103A43634E4}"/>
          </ac:spMkLst>
        </pc:spChg>
        <pc:spChg chg="mod">
          <ac:chgData name="Raja Rajeshwari" userId="531562a732a90bcd" providerId="LiveId" clId="{79BC894F-0F7E-4A93-B8B6-154A9FECAC1D}" dt="2024-07-11T04:05:50.684" v="2160"/>
          <ac:spMkLst>
            <pc:docMk/>
            <pc:sldMk cId="0" sldId="265"/>
            <ac:spMk id="41" creationId="{79F3E13C-6862-78AE-2BD1-B7B9F8F74255}"/>
          </ac:spMkLst>
        </pc:spChg>
        <pc:spChg chg="mod">
          <ac:chgData name="Raja Rajeshwari" userId="531562a732a90bcd" providerId="LiveId" clId="{79BC894F-0F7E-4A93-B8B6-154A9FECAC1D}" dt="2024-07-11T04:00:11.734" v="2059" actId="1076"/>
          <ac:spMkLst>
            <pc:docMk/>
            <pc:sldMk cId="0" sldId="265"/>
            <ac:spMk id="552" creationId="{00000000-0000-0000-0000-000000000000}"/>
          </ac:spMkLst>
        </pc:spChg>
        <pc:spChg chg="mod">
          <ac:chgData name="Raja Rajeshwari" userId="531562a732a90bcd" providerId="LiveId" clId="{79BC894F-0F7E-4A93-B8B6-154A9FECAC1D}" dt="2024-07-11T03:59:22.112" v="2011" actId="6549"/>
          <ac:spMkLst>
            <pc:docMk/>
            <pc:sldMk cId="0" sldId="265"/>
            <ac:spMk id="564" creationId="{00000000-0000-0000-0000-000000000000}"/>
          </ac:spMkLst>
        </pc:spChg>
        <pc:grpChg chg="add mod">
          <ac:chgData name="Raja Rajeshwari" userId="531562a732a90bcd" providerId="LiveId" clId="{79BC894F-0F7E-4A93-B8B6-154A9FECAC1D}" dt="2024-07-11T04:05:57.708" v="2163" actId="1076"/>
          <ac:grpSpMkLst>
            <pc:docMk/>
            <pc:sldMk cId="0" sldId="265"/>
            <ac:grpSpMk id="3" creationId="{8B7413BE-051B-C848-BDDE-0E7265F1BD82}"/>
          </ac:grpSpMkLst>
        </pc:grpChg>
        <pc:grpChg chg="mod">
          <ac:chgData name="Raja Rajeshwari" userId="531562a732a90bcd" providerId="LiveId" clId="{79BC894F-0F7E-4A93-B8B6-154A9FECAC1D}" dt="2024-07-11T04:05:50.684" v="2160"/>
          <ac:grpSpMkLst>
            <pc:docMk/>
            <pc:sldMk cId="0" sldId="265"/>
            <ac:grpSpMk id="5" creationId="{C9943BE9-842E-652B-B87C-C4DB5AAD4707}"/>
          </ac:grpSpMkLst>
        </pc:grpChg>
        <pc:grpChg chg="mod">
          <ac:chgData name="Raja Rajeshwari" userId="531562a732a90bcd" providerId="LiveId" clId="{79BC894F-0F7E-4A93-B8B6-154A9FECAC1D}" dt="2024-07-11T04:05:50.684" v="2160"/>
          <ac:grpSpMkLst>
            <pc:docMk/>
            <pc:sldMk cId="0" sldId="265"/>
            <ac:grpSpMk id="8" creationId="{43EB6181-5E7B-6BA8-AADE-78D82F96F97B}"/>
          </ac:grpSpMkLst>
        </pc:grpChg>
        <pc:grpChg chg="mod">
          <ac:chgData name="Raja Rajeshwari" userId="531562a732a90bcd" providerId="LiveId" clId="{79BC894F-0F7E-4A93-B8B6-154A9FECAC1D}" dt="2024-07-11T04:05:50.684" v="2160"/>
          <ac:grpSpMkLst>
            <pc:docMk/>
            <pc:sldMk cId="0" sldId="265"/>
            <ac:grpSpMk id="9" creationId="{3D21EA99-7B0E-DFE2-F1A8-C7429F542505}"/>
          </ac:grpSpMkLst>
        </pc:grpChg>
        <pc:grpChg chg="mod">
          <ac:chgData name="Raja Rajeshwari" userId="531562a732a90bcd" providerId="LiveId" clId="{79BC894F-0F7E-4A93-B8B6-154A9FECAC1D}" dt="2024-07-11T03:59:54.372" v="2019" actId="1076"/>
          <ac:grpSpMkLst>
            <pc:docMk/>
            <pc:sldMk cId="0" sldId="265"/>
            <ac:grpSpMk id="540" creationId="{00000000-0000-0000-0000-000000000000}"/>
          </ac:grpSpMkLst>
        </pc:grpChg>
        <pc:grpChg chg="del">
          <ac:chgData name="Raja Rajeshwari" userId="531562a732a90bcd" providerId="LiveId" clId="{79BC894F-0F7E-4A93-B8B6-154A9FECAC1D}" dt="2024-07-11T03:59:27.225" v="2015" actId="478"/>
          <ac:grpSpMkLst>
            <pc:docMk/>
            <pc:sldMk cId="0" sldId="265"/>
            <ac:grpSpMk id="553" creationId="{00000000-0000-0000-0000-000000000000}"/>
          </ac:grpSpMkLst>
        </pc:grpChg>
        <pc:grpChg chg="del">
          <ac:chgData name="Raja Rajeshwari" userId="531562a732a90bcd" providerId="LiveId" clId="{79BC894F-0F7E-4A93-B8B6-154A9FECAC1D}" dt="2024-07-11T03:59:23.864" v="2013" actId="478"/>
          <ac:grpSpMkLst>
            <pc:docMk/>
            <pc:sldMk cId="0" sldId="265"/>
            <ac:grpSpMk id="558" creationId="{00000000-0000-0000-0000-000000000000}"/>
          </ac:grpSpMkLst>
        </pc:grpChg>
        <pc:grpChg chg="del">
          <ac:chgData name="Raja Rajeshwari" userId="531562a732a90bcd" providerId="LiveId" clId="{79BC894F-0F7E-4A93-B8B6-154A9FECAC1D}" dt="2024-07-11T03:59:22.488" v="2012" actId="478"/>
          <ac:grpSpMkLst>
            <pc:docMk/>
            <pc:sldMk cId="0" sldId="265"/>
            <ac:grpSpMk id="562" creationId="{00000000-0000-0000-0000-000000000000}"/>
          </ac:grpSpMkLst>
        </pc:grpChg>
        <pc:grpChg chg="del">
          <ac:chgData name="Raja Rajeshwari" userId="531562a732a90bcd" providerId="LiveId" clId="{79BC894F-0F7E-4A93-B8B6-154A9FECAC1D}" dt="2024-07-11T03:59:25.648" v="2014" actId="478"/>
          <ac:grpSpMkLst>
            <pc:docMk/>
            <pc:sldMk cId="0" sldId="265"/>
            <ac:grpSpMk id="567" creationId="{00000000-0000-0000-0000-000000000000}"/>
          </ac:grpSpMkLst>
        </pc:grpChg>
        <pc:cxnChg chg="mod">
          <ac:chgData name="Raja Rajeshwari" userId="531562a732a90bcd" providerId="LiveId" clId="{79BC894F-0F7E-4A93-B8B6-154A9FECAC1D}" dt="2024-07-11T03:59:23.864" v="2013" actId="478"/>
          <ac:cxnSpMkLst>
            <pc:docMk/>
            <pc:sldMk cId="0" sldId="265"/>
            <ac:cxnSpMk id="541" creationId="{00000000-0000-0000-0000-000000000000}"/>
          </ac:cxnSpMkLst>
        </pc:cxnChg>
      </pc:sldChg>
      <pc:sldChg chg="addSp delSp modSp mod ord">
        <pc:chgData name="Raja Rajeshwari" userId="531562a732a90bcd" providerId="LiveId" clId="{79BC894F-0F7E-4A93-B8B6-154A9FECAC1D}" dt="2024-07-11T03:20:08.080" v="1146" actId="20577"/>
        <pc:sldMkLst>
          <pc:docMk/>
          <pc:sldMk cId="0" sldId="266"/>
        </pc:sldMkLst>
        <pc:spChg chg="add mod">
          <ac:chgData name="Raja Rajeshwari" userId="531562a732a90bcd" providerId="LiveId" clId="{79BC894F-0F7E-4A93-B8B6-154A9FECAC1D}" dt="2024-07-11T03:13:26.275" v="1078" actId="207"/>
          <ac:spMkLst>
            <pc:docMk/>
            <pc:sldMk cId="0" sldId="266"/>
            <ac:spMk id="2" creationId="{C08D164D-0B89-A5F7-BCFD-B825BE50F271}"/>
          </ac:spMkLst>
        </pc:spChg>
        <pc:spChg chg="add mod">
          <ac:chgData name="Raja Rajeshwari" userId="531562a732a90bcd" providerId="LiveId" clId="{79BC894F-0F7E-4A93-B8B6-154A9FECAC1D}" dt="2024-07-11T03:11:39.909" v="1054" actId="1076"/>
          <ac:spMkLst>
            <pc:docMk/>
            <pc:sldMk cId="0" sldId="266"/>
            <ac:spMk id="3" creationId="{A0E4E2F3-65D7-B696-CD65-91929C103612}"/>
          </ac:spMkLst>
        </pc:spChg>
        <pc:spChg chg="mod">
          <ac:chgData name="Raja Rajeshwari" userId="531562a732a90bcd" providerId="LiveId" clId="{79BC894F-0F7E-4A93-B8B6-154A9FECAC1D}" dt="2024-07-11T03:20:08.080" v="1146" actId="20577"/>
          <ac:spMkLst>
            <pc:docMk/>
            <pc:sldMk cId="0" sldId="266"/>
            <ac:spMk id="614" creationId="{00000000-0000-0000-0000-000000000000}"/>
          </ac:spMkLst>
        </pc:spChg>
        <pc:spChg chg="del">
          <ac:chgData name="Raja Rajeshwari" userId="531562a732a90bcd" providerId="LiveId" clId="{79BC894F-0F7E-4A93-B8B6-154A9FECAC1D}" dt="2024-07-11T03:08:41.744" v="915" actId="478"/>
          <ac:spMkLst>
            <pc:docMk/>
            <pc:sldMk cId="0" sldId="266"/>
            <ac:spMk id="624" creationId="{00000000-0000-0000-0000-000000000000}"/>
          </ac:spMkLst>
        </pc:spChg>
        <pc:spChg chg="mod">
          <ac:chgData name="Raja Rajeshwari" userId="531562a732a90bcd" providerId="LiveId" clId="{79BC894F-0F7E-4A93-B8B6-154A9FECAC1D}" dt="2024-07-11T03:12:15.646" v="1065" actId="255"/>
          <ac:spMkLst>
            <pc:docMk/>
            <pc:sldMk cId="0" sldId="266"/>
            <ac:spMk id="625" creationId="{00000000-0000-0000-0000-000000000000}"/>
          </ac:spMkLst>
        </pc:spChg>
        <pc:spChg chg="del">
          <ac:chgData name="Raja Rajeshwari" userId="531562a732a90bcd" providerId="LiveId" clId="{79BC894F-0F7E-4A93-B8B6-154A9FECAC1D}" dt="2024-07-11T03:08:37.500" v="914" actId="478"/>
          <ac:spMkLst>
            <pc:docMk/>
            <pc:sldMk cId="0" sldId="266"/>
            <ac:spMk id="628" creationId="{00000000-0000-0000-0000-000000000000}"/>
          </ac:spMkLst>
        </pc:spChg>
        <pc:spChg chg="del mod">
          <ac:chgData name="Raja Rajeshwari" userId="531562a732a90bcd" providerId="LiveId" clId="{79BC894F-0F7E-4A93-B8B6-154A9FECAC1D}" dt="2024-07-11T03:07:53.383" v="885" actId="478"/>
          <ac:spMkLst>
            <pc:docMk/>
            <pc:sldMk cId="0" sldId="266"/>
            <ac:spMk id="634" creationId="{00000000-0000-0000-0000-000000000000}"/>
          </ac:spMkLst>
        </pc:spChg>
        <pc:spChg chg="mod">
          <ac:chgData name="Raja Rajeshwari" userId="531562a732a90bcd" providerId="LiveId" clId="{79BC894F-0F7E-4A93-B8B6-154A9FECAC1D}" dt="2024-07-11T03:11:06.972" v="1044" actId="14100"/>
          <ac:spMkLst>
            <pc:docMk/>
            <pc:sldMk cId="0" sldId="266"/>
            <ac:spMk id="635" creationId="{00000000-0000-0000-0000-000000000000}"/>
          </ac:spMkLst>
        </pc:spChg>
        <pc:spChg chg="del">
          <ac:chgData name="Raja Rajeshwari" userId="531562a732a90bcd" providerId="LiveId" clId="{79BC894F-0F7E-4A93-B8B6-154A9FECAC1D}" dt="2024-07-11T03:07:03.891" v="878" actId="478"/>
          <ac:spMkLst>
            <pc:docMk/>
            <pc:sldMk cId="0" sldId="266"/>
            <ac:spMk id="637" creationId="{00000000-0000-0000-0000-000000000000}"/>
          </ac:spMkLst>
        </pc:spChg>
        <pc:spChg chg="del mod">
          <ac:chgData name="Raja Rajeshwari" userId="531562a732a90bcd" providerId="LiveId" clId="{79BC894F-0F7E-4A93-B8B6-154A9FECAC1D}" dt="2024-07-11T03:08:25.438" v="911" actId="478"/>
          <ac:spMkLst>
            <pc:docMk/>
            <pc:sldMk cId="0" sldId="266"/>
            <ac:spMk id="642" creationId="{00000000-0000-0000-0000-000000000000}"/>
          </ac:spMkLst>
        </pc:spChg>
        <pc:spChg chg="mod">
          <ac:chgData name="Raja Rajeshwari" userId="531562a732a90bcd" providerId="LiveId" clId="{79BC894F-0F7E-4A93-B8B6-154A9FECAC1D}" dt="2024-07-11T03:11:19.413" v="1049" actId="255"/>
          <ac:spMkLst>
            <pc:docMk/>
            <pc:sldMk cId="0" sldId="266"/>
            <ac:spMk id="643" creationId="{00000000-0000-0000-0000-000000000000}"/>
          </ac:spMkLst>
        </pc:spChg>
        <pc:spChg chg="del">
          <ac:chgData name="Raja Rajeshwari" userId="531562a732a90bcd" providerId="LiveId" clId="{79BC894F-0F7E-4A93-B8B6-154A9FECAC1D}" dt="2024-07-11T03:07:22.182" v="881" actId="478"/>
          <ac:spMkLst>
            <pc:docMk/>
            <pc:sldMk cId="0" sldId="266"/>
            <ac:spMk id="646" creationId="{00000000-0000-0000-0000-000000000000}"/>
          </ac:spMkLst>
        </pc:spChg>
        <pc:spChg chg="del">
          <ac:chgData name="Raja Rajeshwari" userId="531562a732a90bcd" providerId="LiveId" clId="{79BC894F-0F7E-4A93-B8B6-154A9FECAC1D}" dt="2024-07-11T03:07:15.172" v="879" actId="478"/>
          <ac:spMkLst>
            <pc:docMk/>
            <pc:sldMk cId="0" sldId="266"/>
            <ac:spMk id="647" creationId="{00000000-0000-0000-0000-000000000000}"/>
          </ac:spMkLst>
        </pc:spChg>
        <pc:spChg chg="del">
          <ac:chgData name="Raja Rajeshwari" userId="531562a732a90bcd" providerId="LiveId" clId="{79BC894F-0F7E-4A93-B8B6-154A9FECAC1D}" dt="2024-07-11T03:07:19.079" v="880" actId="478"/>
          <ac:spMkLst>
            <pc:docMk/>
            <pc:sldMk cId="0" sldId="266"/>
            <ac:spMk id="648" creationId="{00000000-0000-0000-0000-000000000000}"/>
          </ac:spMkLst>
        </pc:spChg>
        <pc:spChg chg="del">
          <ac:chgData name="Raja Rajeshwari" userId="531562a732a90bcd" providerId="LiveId" clId="{79BC894F-0F7E-4A93-B8B6-154A9FECAC1D}" dt="2024-07-11T03:08:47.758" v="917" actId="478"/>
          <ac:spMkLst>
            <pc:docMk/>
            <pc:sldMk cId="0" sldId="266"/>
            <ac:spMk id="654" creationId="{00000000-0000-0000-0000-000000000000}"/>
          </ac:spMkLst>
        </pc:spChg>
        <pc:spChg chg="mod">
          <ac:chgData name="Raja Rajeshwari" userId="531562a732a90bcd" providerId="LiveId" clId="{79BC894F-0F7E-4A93-B8B6-154A9FECAC1D}" dt="2024-07-11T03:17:45.471" v="1082" actId="1076"/>
          <ac:spMkLst>
            <pc:docMk/>
            <pc:sldMk cId="0" sldId="266"/>
            <ac:spMk id="655" creationId="{00000000-0000-0000-0000-000000000000}"/>
          </ac:spMkLst>
        </pc:spChg>
        <pc:spChg chg="del">
          <ac:chgData name="Raja Rajeshwari" userId="531562a732a90bcd" providerId="LiveId" clId="{79BC894F-0F7E-4A93-B8B6-154A9FECAC1D}" dt="2024-07-11T03:08:44.836" v="916" actId="478"/>
          <ac:spMkLst>
            <pc:docMk/>
            <pc:sldMk cId="0" sldId="266"/>
            <ac:spMk id="657" creationId="{00000000-0000-0000-0000-000000000000}"/>
          </ac:spMkLst>
        </pc:spChg>
        <pc:grpChg chg="del">
          <ac:chgData name="Raja Rajeshwari" userId="531562a732a90bcd" providerId="LiveId" clId="{79BC894F-0F7E-4A93-B8B6-154A9FECAC1D}" dt="2024-07-11T03:08:41.744" v="915" actId="478"/>
          <ac:grpSpMkLst>
            <pc:docMk/>
            <pc:sldMk cId="0" sldId="266"/>
            <ac:grpSpMk id="623" creationId="{00000000-0000-0000-0000-000000000000}"/>
          </ac:grpSpMkLst>
        </pc:grpChg>
        <pc:grpChg chg="del">
          <ac:chgData name="Raja Rajeshwari" userId="531562a732a90bcd" providerId="LiveId" clId="{79BC894F-0F7E-4A93-B8B6-154A9FECAC1D}" dt="2024-07-11T03:08:37.500" v="914" actId="478"/>
          <ac:grpSpMkLst>
            <pc:docMk/>
            <pc:sldMk cId="0" sldId="266"/>
            <ac:grpSpMk id="627" creationId="{00000000-0000-0000-0000-000000000000}"/>
          </ac:grpSpMkLst>
        </pc:grpChg>
        <pc:grpChg chg="del">
          <ac:chgData name="Raja Rajeshwari" userId="531562a732a90bcd" providerId="LiveId" clId="{79BC894F-0F7E-4A93-B8B6-154A9FECAC1D}" dt="2024-07-11T03:07:53.383" v="885" actId="478"/>
          <ac:grpSpMkLst>
            <pc:docMk/>
            <pc:sldMk cId="0" sldId="266"/>
            <ac:grpSpMk id="633" creationId="{00000000-0000-0000-0000-000000000000}"/>
          </ac:grpSpMkLst>
        </pc:grpChg>
        <pc:grpChg chg="add del">
          <ac:chgData name="Raja Rajeshwari" userId="531562a732a90bcd" providerId="LiveId" clId="{79BC894F-0F7E-4A93-B8B6-154A9FECAC1D}" dt="2024-07-11T03:08:33.858" v="913" actId="478"/>
          <ac:grpSpMkLst>
            <pc:docMk/>
            <pc:sldMk cId="0" sldId="266"/>
            <ac:grpSpMk id="640" creationId="{00000000-0000-0000-0000-000000000000}"/>
          </ac:grpSpMkLst>
        </pc:grpChg>
        <pc:grpChg chg="del">
          <ac:chgData name="Raja Rajeshwari" userId="531562a732a90bcd" providerId="LiveId" clId="{79BC894F-0F7E-4A93-B8B6-154A9FECAC1D}" dt="2024-07-11T03:08:25.438" v="911" actId="478"/>
          <ac:grpSpMkLst>
            <pc:docMk/>
            <pc:sldMk cId="0" sldId="266"/>
            <ac:grpSpMk id="641" creationId="{00000000-0000-0000-0000-000000000000}"/>
          </ac:grpSpMkLst>
        </pc:grpChg>
        <pc:grpChg chg="del">
          <ac:chgData name="Raja Rajeshwari" userId="531562a732a90bcd" providerId="LiveId" clId="{79BC894F-0F7E-4A93-B8B6-154A9FECAC1D}" dt="2024-07-11T03:07:22.182" v="881" actId="478"/>
          <ac:grpSpMkLst>
            <pc:docMk/>
            <pc:sldMk cId="0" sldId="266"/>
            <ac:grpSpMk id="644" creationId="{00000000-0000-0000-0000-000000000000}"/>
          </ac:grpSpMkLst>
        </pc:grpChg>
        <pc:grpChg chg="del">
          <ac:chgData name="Raja Rajeshwari" userId="531562a732a90bcd" providerId="LiveId" clId="{79BC894F-0F7E-4A93-B8B6-154A9FECAC1D}" dt="2024-07-11T03:07:19.079" v="880" actId="478"/>
          <ac:grpSpMkLst>
            <pc:docMk/>
            <pc:sldMk cId="0" sldId="266"/>
            <ac:grpSpMk id="645" creationId="{00000000-0000-0000-0000-000000000000}"/>
          </ac:grpSpMkLst>
        </pc:grpChg>
        <pc:grpChg chg="del">
          <ac:chgData name="Raja Rajeshwari" userId="531562a732a90bcd" providerId="LiveId" clId="{79BC894F-0F7E-4A93-B8B6-154A9FECAC1D}" dt="2024-07-11T03:08:47.758" v="917" actId="478"/>
          <ac:grpSpMkLst>
            <pc:docMk/>
            <pc:sldMk cId="0" sldId="266"/>
            <ac:grpSpMk id="653" creationId="{00000000-0000-0000-0000-000000000000}"/>
          </ac:grpSpMkLst>
        </pc:grpChg>
        <pc:picChg chg="add">
          <ac:chgData name="Raja Rajeshwari" userId="531562a732a90bcd" providerId="LiveId" clId="{79BC894F-0F7E-4A93-B8B6-154A9FECAC1D}" dt="2024-07-11T03:08:15.069" v="909"/>
          <ac:picMkLst>
            <pc:docMk/>
            <pc:sldMk cId="0" sldId="266"/>
            <ac:picMk id="4098" creationId="{880DA536-740B-93B4-7BCC-270B4B81B4AC}"/>
          </ac:picMkLst>
        </pc:picChg>
      </pc:sldChg>
      <pc:sldChg chg="del">
        <pc:chgData name="Raja Rajeshwari" userId="531562a732a90bcd" providerId="LiveId" clId="{79BC894F-0F7E-4A93-B8B6-154A9FECAC1D}" dt="2024-07-11T04:03:36.655" v="2085" actId="47"/>
        <pc:sldMkLst>
          <pc:docMk/>
          <pc:sldMk cId="0" sldId="267"/>
        </pc:sldMkLst>
      </pc:sldChg>
      <pc:sldChg chg="del ord modNotes">
        <pc:chgData name="Raja Rajeshwari" userId="531562a732a90bcd" providerId="LiveId" clId="{79BC894F-0F7E-4A93-B8B6-154A9FECAC1D}" dt="2024-07-11T04:03:46.987" v="2092" actId="47"/>
        <pc:sldMkLst>
          <pc:docMk/>
          <pc:sldMk cId="0" sldId="268"/>
        </pc:sldMkLst>
      </pc:sldChg>
      <pc:sldChg chg="del">
        <pc:chgData name="Raja Rajeshwari" userId="531562a732a90bcd" providerId="LiveId" clId="{79BC894F-0F7E-4A93-B8B6-154A9FECAC1D}" dt="2024-07-11T04:03:35.561" v="2084" actId="47"/>
        <pc:sldMkLst>
          <pc:docMk/>
          <pc:sldMk cId="0" sldId="269"/>
        </pc:sldMkLst>
      </pc:sldChg>
      <pc:sldChg chg="del">
        <pc:chgData name="Raja Rajeshwari" userId="531562a732a90bcd" providerId="LiveId" clId="{79BC894F-0F7E-4A93-B8B6-154A9FECAC1D}" dt="2024-07-11T04:03:32.791" v="2083" actId="47"/>
        <pc:sldMkLst>
          <pc:docMk/>
          <pc:sldMk cId="0" sldId="270"/>
        </pc:sldMkLst>
      </pc:sldChg>
      <pc:sldChg chg="addSp delSp modSp mod ord modNotes">
        <pc:chgData name="Raja Rajeshwari" userId="531562a732a90bcd" providerId="LiveId" clId="{79BC894F-0F7E-4A93-B8B6-154A9FECAC1D}" dt="2024-07-11T03:02:01.823" v="792" actId="1076"/>
        <pc:sldMkLst>
          <pc:docMk/>
          <pc:sldMk cId="0" sldId="271"/>
        </pc:sldMkLst>
        <pc:spChg chg="add del mod">
          <ac:chgData name="Raja Rajeshwari" userId="531562a732a90bcd" providerId="LiveId" clId="{79BC894F-0F7E-4A93-B8B6-154A9FECAC1D}" dt="2024-07-11T03:00:35.488" v="768"/>
          <ac:spMkLst>
            <pc:docMk/>
            <pc:sldMk cId="0" sldId="271"/>
            <ac:spMk id="2" creationId="{0200BECA-2BFC-22BB-CFEF-121843477003}"/>
          </ac:spMkLst>
        </pc:spChg>
        <pc:spChg chg="add">
          <ac:chgData name="Raja Rajeshwari" userId="531562a732a90bcd" providerId="LiveId" clId="{79BC894F-0F7E-4A93-B8B6-154A9FECAC1D}" dt="2024-07-11T02:59:58.513" v="758"/>
          <ac:spMkLst>
            <pc:docMk/>
            <pc:sldMk cId="0" sldId="271"/>
            <ac:spMk id="3" creationId="{30E78BBD-A392-1B0D-2407-811712BB93FF}"/>
          </ac:spMkLst>
        </pc:spChg>
        <pc:spChg chg="add mod">
          <ac:chgData name="Raja Rajeshwari" userId="531562a732a90bcd" providerId="LiveId" clId="{79BC894F-0F7E-4A93-B8B6-154A9FECAC1D}" dt="2024-07-11T03:02:01.823" v="792" actId="1076"/>
          <ac:spMkLst>
            <pc:docMk/>
            <pc:sldMk cId="0" sldId="271"/>
            <ac:spMk id="4" creationId="{34E1C734-017D-FC60-860D-62886DAA6687}"/>
          </ac:spMkLst>
        </pc:spChg>
        <pc:spChg chg="mod">
          <ac:chgData name="Raja Rajeshwari" userId="531562a732a90bcd" providerId="LiveId" clId="{79BC894F-0F7E-4A93-B8B6-154A9FECAC1D}" dt="2024-07-11T03:00:46.718" v="770" actId="255"/>
          <ac:spMkLst>
            <pc:docMk/>
            <pc:sldMk cId="0" sldId="271"/>
            <ac:spMk id="1039" creationId="{00000000-0000-0000-0000-000000000000}"/>
          </ac:spMkLst>
        </pc:spChg>
        <pc:spChg chg="mod">
          <ac:chgData name="Raja Rajeshwari" userId="531562a732a90bcd" providerId="LiveId" clId="{79BC894F-0F7E-4A93-B8B6-154A9FECAC1D}" dt="2024-07-11T03:00:32.475" v="766" actId="255"/>
          <ac:spMkLst>
            <pc:docMk/>
            <pc:sldMk cId="0" sldId="271"/>
            <ac:spMk id="1040" creationId="{00000000-0000-0000-0000-000000000000}"/>
          </ac:spMkLst>
        </pc:spChg>
        <pc:spChg chg="del">
          <ac:chgData name="Raja Rajeshwari" userId="531562a732a90bcd" providerId="LiveId" clId="{79BC894F-0F7E-4A93-B8B6-154A9FECAC1D}" dt="2024-07-11T02:56:57.465" v="707" actId="478"/>
          <ac:spMkLst>
            <pc:docMk/>
            <pc:sldMk cId="0" sldId="271"/>
            <ac:spMk id="1110" creationId="{00000000-0000-0000-0000-000000000000}"/>
          </ac:spMkLst>
        </pc:spChg>
        <pc:grpChg chg="mod">
          <ac:chgData name="Raja Rajeshwari" userId="531562a732a90bcd" providerId="LiveId" clId="{79BC894F-0F7E-4A93-B8B6-154A9FECAC1D}" dt="2024-07-11T03:00:32.475" v="766" actId="255"/>
          <ac:grpSpMkLst>
            <pc:docMk/>
            <pc:sldMk cId="0" sldId="271"/>
            <ac:grpSpMk id="1041" creationId="{00000000-0000-0000-0000-000000000000}"/>
          </ac:grpSpMkLst>
        </pc:grpChg>
        <pc:grpChg chg="del">
          <ac:chgData name="Raja Rajeshwari" userId="531562a732a90bcd" providerId="LiveId" clId="{79BC894F-0F7E-4A93-B8B6-154A9FECAC1D}" dt="2024-07-11T02:56:53.104" v="706" actId="478"/>
          <ac:grpSpMkLst>
            <pc:docMk/>
            <pc:sldMk cId="0" sldId="271"/>
            <ac:grpSpMk id="1050" creationId="{00000000-0000-0000-0000-000000000000}"/>
          </ac:grpSpMkLst>
        </pc:grpChg>
        <pc:grpChg chg="del">
          <ac:chgData name="Raja Rajeshwari" userId="531562a732a90bcd" providerId="LiveId" clId="{79BC894F-0F7E-4A93-B8B6-154A9FECAC1D}" dt="2024-07-11T02:57:08.943" v="710" actId="478"/>
          <ac:grpSpMkLst>
            <pc:docMk/>
            <pc:sldMk cId="0" sldId="271"/>
            <ac:grpSpMk id="1063" creationId="{00000000-0000-0000-0000-000000000000}"/>
          </ac:grpSpMkLst>
        </pc:grpChg>
        <pc:grpChg chg="mod">
          <ac:chgData name="Raja Rajeshwari" userId="531562a732a90bcd" providerId="LiveId" clId="{79BC894F-0F7E-4A93-B8B6-154A9FECAC1D}" dt="2024-07-11T03:00:32.475" v="766" actId="255"/>
          <ac:grpSpMkLst>
            <pc:docMk/>
            <pc:sldMk cId="0" sldId="271"/>
            <ac:grpSpMk id="1079" creationId="{00000000-0000-0000-0000-000000000000}"/>
          </ac:grpSpMkLst>
        </pc:grpChg>
        <pc:grpChg chg="del">
          <ac:chgData name="Raja Rajeshwari" userId="531562a732a90bcd" providerId="LiveId" clId="{79BC894F-0F7E-4A93-B8B6-154A9FECAC1D}" dt="2024-07-11T02:57:05.844" v="709" actId="478"/>
          <ac:grpSpMkLst>
            <pc:docMk/>
            <pc:sldMk cId="0" sldId="271"/>
            <ac:grpSpMk id="1091" creationId="{00000000-0000-0000-0000-000000000000}"/>
          </ac:grpSpMkLst>
        </pc:grpChg>
        <pc:grpChg chg="mod">
          <ac:chgData name="Raja Rajeshwari" userId="531562a732a90bcd" providerId="LiveId" clId="{79BC894F-0F7E-4A93-B8B6-154A9FECAC1D}" dt="2024-07-11T03:00:32.475" v="766" actId="255"/>
          <ac:grpSpMkLst>
            <pc:docMk/>
            <pc:sldMk cId="0" sldId="271"/>
            <ac:grpSpMk id="1102" creationId="{00000000-0000-0000-0000-000000000000}"/>
          </ac:grpSpMkLst>
        </pc:grpChg>
        <pc:grpChg chg="del">
          <ac:chgData name="Raja Rajeshwari" userId="531562a732a90bcd" providerId="LiveId" clId="{79BC894F-0F7E-4A93-B8B6-154A9FECAC1D}" dt="2024-07-11T02:56:59.907" v="708" actId="478"/>
          <ac:grpSpMkLst>
            <pc:docMk/>
            <pc:sldMk cId="0" sldId="271"/>
            <ac:grpSpMk id="1109" creationId="{00000000-0000-0000-0000-000000000000}"/>
          </ac:grpSpMkLst>
        </pc:grpChg>
        <pc:grpChg chg="mod">
          <ac:chgData name="Raja Rajeshwari" userId="531562a732a90bcd" providerId="LiveId" clId="{79BC894F-0F7E-4A93-B8B6-154A9FECAC1D}" dt="2024-07-11T03:00:32.475" v="766" actId="255"/>
          <ac:grpSpMkLst>
            <pc:docMk/>
            <pc:sldMk cId="0" sldId="271"/>
            <ac:grpSpMk id="1114" creationId="{00000000-0000-0000-0000-000000000000}"/>
          </ac:grpSpMkLst>
        </pc:grpChg>
        <pc:grpChg chg="mod">
          <ac:chgData name="Raja Rajeshwari" userId="531562a732a90bcd" providerId="LiveId" clId="{79BC894F-0F7E-4A93-B8B6-154A9FECAC1D}" dt="2024-07-11T03:00:32.475" v="766" actId="255"/>
          <ac:grpSpMkLst>
            <pc:docMk/>
            <pc:sldMk cId="0" sldId="271"/>
            <ac:grpSpMk id="1118" creationId="{00000000-0000-0000-0000-000000000000}"/>
          </ac:grpSpMkLst>
        </pc:grpChg>
      </pc:sldChg>
      <pc:sldChg chg="del">
        <pc:chgData name="Raja Rajeshwari" userId="531562a732a90bcd" providerId="LiveId" clId="{79BC894F-0F7E-4A93-B8B6-154A9FECAC1D}" dt="2024-07-11T04:03:38.549" v="2088" actId="47"/>
        <pc:sldMkLst>
          <pc:docMk/>
          <pc:sldMk cId="0" sldId="272"/>
        </pc:sldMkLst>
      </pc:sldChg>
      <pc:sldChg chg="del">
        <pc:chgData name="Raja Rajeshwari" userId="531562a732a90bcd" providerId="LiveId" clId="{79BC894F-0F7E-4A93-B8B6-154A9FECAC1D}" dt="2024-07-11T04:11:57.840" v="2442" actId="47"/>
        <pc:sldMkLst>
          <pc:docMk/>
          <pc:sldMk cId="0" sldId="273"/>
        </pc:sldMkLst>
      </pc:sldChg>
      <pc:sldChg chg="addSp delSp modSp mod">
        <pc:chgData name="Raja Rajeshwari" userId="531562a732a90bcd" providerId="LiveId" clId="{79BC894F-0F7E-4A93-B8B6-154A9FECAC1D}" dt="2024-07-11T04:16:03.299" v="2492" actId="1076"/>
        <pc:sldMkLst>
          <pc:docMk/>
          <pc:sldMk cId="0" sldId="274"/>
        </pc:sldMkLst>
        <pc:spChg chg="add mod">
          <ac:chgData name="Raja Rajeshwari" userId="531562a732a90bcd" providerId="LiveId" clId="{79BC894F-0F7E-4A93-B8B6-154A9FECAC1D}" dt="2024-07-11T04:16:03.299" v="2492" actId="1076"/>
          <ac:spMkLst>
            <pc:docMk/>
            <pc:sldMk cId="0" sldId="274"/>
            <ac:spMk id="2" creationId="{6F1FA505-7E5D-9C2C-D951-C2478622E970}"/>
          </ac:spMkLst>
        </pc:spChg>
        <pc:spChg chg="mod">
          <ac:chgData name="Raja Rajeshwari" userId="531562a732a90bcd" providerId="LiveId" clId="{79BC894F-0F7E-4A93-B8B6-154A9FECAC1D}" dt="2024-07-11T04:15:29.788" v="2466" actId="1076"/>
          <ac:spMkLst>
            <pc:docMk/>
            <pc:sldMk cId="0" sldId="274"/>
            <ac:spMk id="1529" creationId="{00000000-0000-0000-0000-000000000000}"/>
          </ac:spMkLst>
        </pc:spChg>
        <pc:grpChg chg="mod">
          <ac:chgData name="Raja Rajeshwari" userId="531562a732a90bcd" providerId="LiveId" clId="{79BC894F-0F7E-4A93-B8B6-154A9FECAC1D}" dt="2024-07-11T04:15:26.395" v="2465" actId="1076"/>
          <ac:grpSpMkLst>
            <pc:docMk/>
            <pc:sldMk cId="0" sldId="274"/>
            <ac:grpSpMk id="1532" creationId="{00000000-0000-0000-0000-000000000000}"/>
          </ac:grpSpMkLst>
        </pc:grpChg>
        <pc:grpChg chg="del">
          <ac:chgData name="Raja Rajeshwari" userId="531562a732a90bcd" providerId="LiveId" clId="{79BC894F-0F7E-4A93-B8B6-154A9FECAC1D}" dt="2024-07-11T04:14:49.616" v="2446" actId="478"/>
          <ac:grpSpMkLst>
            <pc:docMk/>
            <pc:sldMk cId="0" sldId="274"/>
            <ac:grpSpMk id="1538" creationId="{00000000-0000-0000-0000-000000000000}"/>
          </ac:grpSpMkLst>
        </pc:grpChg>
        <pc:grpChg chg="del">
          <ac:chgData name="Raja Rajeshwari" userId="531562a732a90bcd" providerId="LiveId" clId="{79BC894F-0F7E-4A93-B8B6-154A9FECAC1D}" dt="2024-07-11T04:14:51.189" v="2447" actId="478"/>
          <ac:grpSpMkLst>
            <pc:docMk/>
            <pc:sldMk cId="0" sldId="274"/>
            <ac:grpSpMk id="1543" creationId="{00000000-0000-0000-0000-000000000000}"/>
          </ac:grpSpMkLst>
        </pc:grpChg>
        <pc:grpChg chg="del">
          <ac:chgData name="Raja Rajeshwari" userId="531562a732a90bcd" providerId="LiveId" clId="{79BC894F-0F7E-4A93-B8B6-154A9FECAC1D}" dt="2024-07-11T04:14:56.490" v="2448" actId="478"/>
          <ac:grpSpMkLst>
            <pc:docMk/>
            <pc:sldMk cId="0" sldId="274"/>
            <ac:grpSpMk id="1548" creationId="{00000000-0000-0000-0000-000000000000}"/>
          </ac:grpSpMkLst>
        </pc:grpChg>
        <pc:grpChg chg="del">
          <ac:chgData name="Raja Rajeshwari" userId="531562a732a90bcd" providerId="LiveId" clId="{79BC894F-0F7E-4A93-B8B6-154A9FECAC1D}" dt="2024-07-11T04:14:57.971" v="2449" actId="478"/>
          <ac:grpSpMkLst>
            <pc:docMk/>
            <pc:sldMk cId="0" sldId="274"/>
            <ac:grpSpMk id="1553" creationId="{00000000-0000-0000-0000-000000000000}"/>
          </ac:grpSpMkLst>
        </pc:grpChg>
      </pc:sldChg>
      <pc:sldChg chg="del">
        <pc:chgData name="Raja Rajeshwari" userId="531562a732a90bcd" providerId="LiveId" clId="{79BC894F-0F7E-4A93-B8B6-154A9FECAC1D}" dt="2024-07-11T04:12:00.839" v="2443" actId="47"/>
        <pc:sldMkLst>
          <pc:docMk/>
          <pc:sldMk cId="0" sldId="275"/>
        </pc:sldMkLst>
      </pc:sldChg>
      <pc:sldChg chg="del">
        <pc:chgData name="Raja Rajeshwari" userId="531562a732a90bcd" providerId="LiveId" clId="{79BC894F-0F7E-4A93-B8B6-154A9FECAC1D}" dt="2024-07-11T04:03:22.986" v="2082" actId="47"/>
        <pc:sldMkLst>
          <pc:docMk/>
          <pc:sldMk cId="0" sldId="276"/>
        </pc:sldMkLst>
      </pc:sldChg>
      <pc:sldChg chg="del">
        <pc:chgData name="Raja Rajeshwari" userId="531562a732a90bcd" providerId="LiveId" clId="{79BC894F-0F7E-4A93-B8B6-154A9FECAC1D}" dt="2024-07-11T04:03:22.454" v="2081" actId="47"/>
        <pc:sldMkLst>
          <pc:docMk/>
          <pc:sldMk cId="0" sldId="277"/>
        </pc:sldMkLst>
      </pc:sldChg>
      <pc:sldChg chg="del">
        <pc:chgData name="Raja Rajeshwari" userId="531562a732a90bcd" providerId="LiveId" clId="{79BC894F-0F7E-4A93-B8B6-154A9FECAC1D}" dt="2024-07-11T04:03:21.861" v="2080" actId="47"/>
        <pc:sldMkLst>
          <pc:docMk/>
          <pc:sldMk cId="0" sldId="278"/>
        </pc:sldMkLst>
      </pc:sldChg>
      <pc:sldChg chg="del">
        <pc:chgData name="Raja Rajeshwari" userId="531562a732a90bcd" providerId="LiveId" clId="{79BC894F-0F7E-4A93-B8B6-154A9FECAC1D}" dt="2024-07-11T04:03:21.439" v="2079" actId="47"/>
        <pc:sldMkLst>
          <pc:docMk/>
          <pc:sldMk cId="0" sldId="279"/>
        </pc:sldMkLst>
      </pc:sldChg>
      <pc:sldChg chg="del">
        <pc:chgData name="Raja Rajeshwari" userId="531562a732a90bcd" providerId="LiveId" clId="{79BC894F-0F7E-4A93-B8B6-154A9FECAC1D}" dt="2024-07-11T04:03:20.750" v="2078" actId="47"/>
        <pc:sldMkLst>
          <pc:docMk/>
          <pc:sldMk cId="0" sldId="280"/>
        </pc:sldMkLst>
      </pc:sldChg>
      <pc:sldChg chg="del">
        <pc:chgData name="Raja Rajeshwari" userId="531562a732a90bcd" providerId="LiveId" clId="{79BC894F-0F7E-4A93-B8B6-154A9FECAC1D}" dt="2024-07-11T04:03:20.203" v="2077" actId="47"/>
        <pc:sldMkLst>
          <pc:docMk/>
          <pc:sldMk cId="0" sldId="281"/>
        </pc:sldMkLst>
      </pc:sldChg>
      <pc:sldChg chg="del">
        <pc:chgData name="Raja Rajeshwari" userId="531562a732a90bcd" providerId="LiveId" clId="{79BC894F-0F7E-4A93-B8B6-154A9FECAC1D}" dt="2024-07-11T04:03:19.656" v="2076" actId="47"/>
        <pc:sldMkLst>
          <pc:docMk/>
          <pc:sldMk cId="0" sldId="282"/>
        </pc:sldMkLst>
      </pc:sldChg>
      <pc:sldChg chg="del">
        <pc:chgData name="Raja Rajeshwari" userId="531562a732a90bcd" providerId="LiveId" clId="{79BC894F-0F7E-4A93-B8B6-154A9FECAC1D}" dt="2024-07-11T04:03:19.233" v="2075" actId="47"/>
        <pc:sldMkLst>
          <pc:docMk/>
          <pc:sldMk cId="0" sldId="283"/>
        </pc:sldMkLst>
      </pc:sldChg>
      <pc:sldChg chg="del">
        <pc:chgData name="Raja Rajeshwari" userId="531562a732a90bcd" providerId="LiveId" clId="{79BC894F-0F7E-4A93-B8B6-154A9FECAC1D}" dt="2024-07-11T04:03:18.655" v="2074" actId="47"/>
        <pc:sldMkLst>
          <pc:docMk/>
          <pc:sldMk cId="0" sldId="284"/>
        </pc:sldMkLst>
      </pc:sldChg>
      <pc:sldChg chg="del">
        <pc:chgData name="Raja Rajeshwari" userId="531562a732a90bcd" providerId="LiveId" clId="{79BC894F-0F7E-4A93-B8B6-154A9FECAC1D}" dt="2024-07-11T04:03:17.826" v="2073" actId="47"/>
        <pc:sldMkLst>
          <pc:docMk/>
          <pc:sldMk cId="0" sldId="285"/>
        </pc:sldMkLst>
      </pc:sldChg>
      <pc:sldChg chg="del">
        <pc:chgData name="Raja Rajeshwari" userId="531562a732a90bcd" providerId="LiveId" clId="{79BC894F-0F7E-4A93-B8B6-154A9FECAC1D}" dt="2024-07-11T04:03:15.152" v="2072" actId="47"/>
        <pc:sldMkLst>
          <pc:docMk/>
          <pc:sldMk cId="0" sldId="286"/>
        </pc:sldMkLst>
      </pc:sldChg>
      <pc:sldChg chg="del">
        <pc:chgData name="Raja Rajeshwari" userId="531562a732a90bcd" providerId="LiveId" clId="{79BC894F-0F7E-4A93-B8B6-154A9FECAC1D}" dt="2024-07-11T04:03:09.736" v="2069" actId="47"/>
        <pc:sldMkLst>
          <pc:docMk/>
          <pc:sldMk cId="0" sldId="287"/>
        </pc:sldMkLst>
      </pc:sldChg>
      <pc:sldChg chg="del">
        <pc:chgData name="Raja Rajeshwari" userId="531562a732a90bcd" providerId="LiveId" clId="{79BC894F-0F7E-4A93-B8B6-154A9FECAC1D}" dt="2024-07-11T04:03:11.538" v="2070" actId="47"/>
        <pc:sldMkLst>
          <pc:docMk/>
          <pc:sldMk cId="0" sldId="288"/>
        </pc:sldMkLst>
      </pc:sldChg>
      <pc:sldChg chg="del">
        <pc:chgData name="Raja Rajeshwari" userId="531562a732a90bcd" providerId="LiveId" clId="{79BC894F-0F7E-4A93-B8B6-154A9FECAC1D}" dt="2024-07-11T04:03:13.619" v="2071" actId="47"/>
        <pc:sldMkLst>
          <pc:docMk/>
          <pc:sldMk cId="0" sldId="289"/>
        </pc:sldMkLst>
      </pc:sldChg>
      <pc:sldChg chg="addSp delSp modSp add mod ord">
        <pc:chgData name="Raja Rajeshwari" userId="531562a732a90bcd" providerId="LiveId" clId="{79BC894F-0F7E-4A93-B8B6-154A9FECAC1D}" dt="2024-07-11T02:49:09.298" v="621" actId="1076"/>
        <pc:sldMkLst>
          <pc:docMk/>
          <pc:sldMk cId="3333806516" sldId="291"/>
        </pc:sldMkLst>
        <pc:spChg chg="mod">
          <ac:chgData name="Raja Rajeshwari" userId="531562a732a90bcd" providerId="LiveId" clId="{79BC894F-0F7E-4A93-B8B6-154A9FECAC1D}" dt="2024-07-11T02:45:46.602" v="376" actId="255"/>
          <ac:spMkLst>
            <pc:docMk/>
            <pc:sldMk cId="3333806516" sldId="291"/>
            <ac:spMk id="2" creationId="{C57D48EC-7CB8-C673-0ED4-193280C25E51}"/>
          </ac:spMkLst>
        </pc:spChg>
        <pc:spChg chg="mod">
          <ac:chgData name="Raja Rajeshwari" userId="531562a732a90bcd" providerId="LiveId" clId="{79BC894F-0F7E-4A93-B8B6-154A9FECAC1D}" dt="2024-07-11T02:45:46.602" v="376" actId="255"/>
          <ac:spMkLst>
            <pc:docMk/>
            <pc:sldMk cId="3333806516" sldId="291"/>
            <ac:spMk id="3" creationId="{8E4367D0-9A46-8974-AD66-B0DB9497FDB3}"/>
          </ac:spMkLst>
        </pc:spChg>
        <pc:spChg chg="add mod">
          <ac:chgData name="Raja Rajeshwari" userId="531562a732a90bcd" providerId="LiveId" clId="{79BC894F-0F7E-4A93-B8B6-154A9FECAC1D}" dt="2024-07-11T02:49:03.011" v="620" actId="255"/>
          <ac:spMkLst>
            <pc:docMk/>
            <pc:sldMk cId="3333806516" sldId="291"/>
            <ac:spMk id="4" creationId="{B607CD47-0D9B-AC27-D8B6-B852966E86D9}"/>
          </ac:spMkLst>
        </pc:spChg>
        <pc:spChg chg="mod">
          <ac:chgData name="Raja Rajeshwari" userId="531562a732a90bcd" providerId="LiveId" clId="{79BC894F-0F7E-4A93-B8B6-154A9FECAC1D}" dt="2024-07-11T02:48:21.936" v="614" actId="255"/>
          <ac:spMkLst>
            <pc:docMk/>
            <pc:sldMk cId="3333806516" sldId="291"/>
            <ac:spMk id="60" creationId="{00000000-0000-0000-0000-000000000000}"/>
          </ac:spMkLst>
        </pc:spChg>
        <pc:spChg chg="del mod">
          <ac:chgData name="Raja Rajeshwari" userId="531562a732a90bcd" providerId="LiveId" clId="{79BC894F-0F7E-4A93-B8B6-154A9FECAC1D}" dt="2024-07-11T02:48:24.628" v="615" actId="478"/>
          <ac:spMkLst>
            <pc:docMk/>
            <pc:sldMk cId="3333806516" sldId="291"/>
            <ac:spMk id="99" creationId="{00000000-0000-0000-0000-000000000000}"/>
          </ac:spMkLst>
        </pc:spChg>
        <pc:grpChg chg="mod">
          <ac:chgData name="Raja Rajeshwari" userId="531562a732a90bcd" providerId="LiveId" clId="{79BC894F-0F7E-4A93-B8B6-154A9FECAC1D}" dt="2024-07-11T02:49:09.298" v="621" actId="1076"/>
          <ac:grpSpMkLst>
            <pc:docMk/>
            <pc:sldMk cId="3333806516" sldId="291"/>
            <ac:grpSpMk id="61" creationId="{00000000-0000-0000-0000-000000000000}"/>
          </ac:grpSpMkLst>
        </pc:grpChg>
      </pc:sldChg>
      <pc:sldChg chg="modSp add mod">
        <pc:chgData name="Raja Rajeshwari" userId="531562a732a90bcd" providerId="LiveId" clId="{79BC894F-0F7E-4A93-B8B6-154A9FECAC1D}" dt="2024-07-11T02:55:56.555" v="703" actId="1076"/>
        <pc:sldMkLst>
          <pc:docMk/>
          <pc:sldMk cId="1670640480" sldId="292"/>
        </pc:sldMkLst>
        <pc:spChg chg="mod">
          <ac:chgData name="Raja Rajeshwari" userId="531562a732a90bcd" providerId="LiveId" clId="{79BC894F-0F7E-4A93-B8B6-154A9FECAC1D}" dt="2024-07-11T02:54:52.220" v="692" actId="1076"/>
          <ac:spMkLst>
            <pc:docMk/>
            <pc:sldMk cId="1670640480" sldId="292"/>
            <ac:spMk id="2" creationId="{C57D48EC-7CB8-C673-0ED4-193280C25E51}"/>
          </ac:spMkLst>
        </pc:spChg>
        <pc:spChg chg="mod">
          <ac:chgData name="Raja Rajeshwari" userId="531562a732a90bcd" providerId="LiveId" clId="{79BC894F-0F7E-4A93-B8B6-154A9FECAC1D}" dt="2024-07-11T02:54:57.511" v="694" actId="1076"/>
          <ac:spMkLst>
            <pc:docMk/>
            <pc:sldMk cId="1670640480" sldId="292"/>
            <ac:spMk id="3" creationId="{8E4367D0-9A46-8974-AD66-B0DB9497FDB3}"/>
          </ac:spMkLst>
        </pc:spChg>
        <pc:spChg chg="mod">
          <ac:chgData name="Raja Rajeshwari" userId="531562a732a90bcd" providerId="LiveId" clId="{79BC894F-0F7E-4A93-B8B6-154A9FECAC1D}" dt="2024-07-11T02:55:56.555" v="703" actId="1076"/>
          <ac:spMkLst>
            <pc:docMk/>
            <pc:sldMk cId="1670640480" sldId="292"/>
            <ac:spMk id="4" creationId="{B607CD47-0D9B-AC27-D8B6-B852966E86D9}"/>
          </ac:spMkLst>
        </pc:spChg>
        <pc:spChg chg="mod">
          <ac:chgData name="Raja Rajeshwari" userId="531562a732a90bcd" providerId="LiveId" clId="{79BC894F-0F7E-4A93-B8B6-154A9FECAC1D}" dt="2024-07-11T02:51:08.567" v="673" actId="20577"/>
          <ac:spMkLst>
            <pc:docMk/>
            <pc:sldMk cId="1670640480" sldId="292"/>
            <ac:spMk id="60" creationId="{00000000-0000-0000-0000-000000000000}"/>
          </ac:spMkLst>
        </pc:spChg>
        <pc:grpChg chg="mod">
          <ac:chgData name="Raja Rajeshwari" userId="531562a732a90bcd" providerId="LiveId" clId="{79BC894F-0F7E-4A93-B8B6-154A9FECAC1D}" dt="2024-07-11T02:55:13.149" v="697" actId="1076"/>
          <ac:grpSpMkLst>
            <pc:docMk/>
            <pc:sldMk cId="1670640480" sldId="292"/>
            <ac:grpSpMk id="61" creationId="{00000000-0000-0000-0000-000000000000}"/>
          </ac:grpSpMkLst>
        </pc:grpChg>
      </pc:sldChg>
      <pc:sldChg chg="addSp delSp modSp add mod ord">
        <pc:chgData name="Raja Rajeshwari" userId="531562a732a90bcd" providerId="LiveId" clId="{79BC894F-0F7E-4A93-B8B6-154A9FECAC1D}" dt="2024-07-11T03:43:53.800" v="1545" actId="1076"/>
        <pc:sldMkLst>
          <pc:docMk/>
          <pc:sldMk cId="523598481" sldId="293"/>
        </pc:sldMkLst>
        <pc:spChg chg="add mod">
          <ac:chgData name="Raja Rajeshwari" userId="531562a732a90bcd" providerId="LiveId" clId="{79BC894F-0F7E-4A93-B8B6-154A9FECAC1D}" dt="2024-07-11T03:43:32.083" v="1501" actId="1076"/>
          <ac:spMkLst>
            <pc:docMk/>
            <pc:sldMk cId="523598481" sldId="293"/>
            <ac:spMk id="4" creationId="{0DD77D22-5287-440B-3CF3-677BC09E4187}"/>
          </ac:spMkLst>
        </pc:spChg>
        <pc:spChg chg="add mod">
          <ac:chgData name="Raja Rajeshwari" userId="531562a732a90bcd" providerId="LiveId" clId="{79BC894F-0F7E-4A93-B8B6-154A9FECAC1D}" dt="2024-07-11T03:43:53.800" v="1545" actId="1076"/>
          <ac:spMkLst>
            <pc:docMk/>
            <pc:sldMk cId="523598481" sldId="293"/>
            <ac:spMk id="7" creationId="{661A1CDB-CA41-BD2E-9998-AACED269DB52}"/>
          </ac:spMkLst>
        </pc:spChg>
        <pc:spChg chg="mod">
          <ac:chgData name="Raja Rajeshwari" userId="531562a732a90bcd" providerId="LiveId" clId="{79BC894F-0F7E-4A93-B8B6-154A9FECAC1D}" dt="2024-07-11T03:40:15.078" v="1442" actId="20577"/>
          <ac:spMkLst>
            <pc:docMk/>
            <pc:sldMk cId="523598481" sldId="293"/>
            <ac:spMk id="225" creationId="{00000000-0000-0000-0000-000000000000}"/>
          </ac:spMkLst>
        </pc:spChg>
        <pc:grpChg chg="mod">
          <ac:chgData name="Raja Rajeshwari" userId="531562a732a90bcd" providerId="LiveId" clId="{79BC894F-0F7E-4A93-B8B6-154A9FECAC1D}" dt="2024-07-11T03:41:50.686" v="1456" actId="1076"/>
          <ac:grpSpMkLst>
            <pc:docMk/>
            <pc:sldMk cId="523598481" sldId="293"/>
            <ac:grpSpMk id="247" creationId="{00000000-0000-0000-0000-000000000000}"/>
          </ac:grpSpMkLst>
        </pc:grpChg>
        <pc:picChg chg="add mod">
          <ac:chgData name="Raja Rajeshwari" userId="531562a732a90bcd" providerId="LiveId" clId="{79BC894F-0F7E-4A93-B8B6-154A9FECAC1D}" dt="2024-07-11T03:43:21.340" v="1498" actId="1076"/>
          <ac:picMkLst>
            <pc:docMk/>
            <pc:sldMk cId="523598481" sldId="293"/>
            <ac:picMk id="3" creationId="{0D8F74E9-5378-2ACA-DC3A-A0DAAA13EB91}"/>
          </ac:picMkLst>
        </pc:picChg>
        <pc:picChg chg="add mod">
          <ac:chgData name="Raja Rajeshwari" userId="531562a732a90bcd" providerId="LiveId" clId="{79BC894F-0F7E-4A93-B8B6-154A9FECAC1D}" dt="2024-07-11T03:43:24.159" v="1499" actId="14100"/>
          <ac:picMkLst>
            <pc:docMk/>
            <pc:sldMk cId="523598481" sldId="293"/>
            <ac:picMk id="6" creationId="{672A24E4-1F56-ED0C-6BE3-1D8F83798CE0}"/>
          </ac:picMkLst>
        </pc:picChg>
        <pc:picChg chg="del">
          <ac:chgData name="Raja Rajeshwari" userId="531562a732a90bcd" providerId="LiveId" clId="{79BC894F-0F7E-4A93-B8B6-154A9FECAC1D}" dt="2024-07-11T03:20:14.636" v="1149" actId="478"/>
          <ac:picMkLst>
            <pc:docMk/>
            <pc:sldMk cId="523598481" sldId="293"/>
            <ac:picMk id="3074" creationId="{09048967-34D8-8E74-EB98-AE84D4869632}"/>
          </ac:picMkLst>
        </pc:picChg>
      </pc:sldChg>
      <pc:sldChg chg="addSp delSp modSp add mod">
        <pc:chgData name="Raja Rajeshwari" userId="531562a732a90bcd" providerId="LiveId" clId="{79BC894F-0F7E-4A93-B8B6-154A9FECAC1D}" dt="2024-07-11T03:36:02.886" v="1355"/>
        <pc:sldMkLst>
          <pc:docMk/>
          <pc:sldMk cId="3503186419" sldId="294"/>
        </pc:sldMkLst>
        <pc:spChg chg="mod">
          <ac:chgData name="Raja Rajeshwari" userId="531562a732a90bcd" providerId="LiveId" clId="{79BC894F-0F7E-4A93-B8B6-154A9FECAC1D}" dt="2024-07-11T03:30:02.642" v="1327" actId="1076"/>
          <ac:spMkLst>
            <pc:docMk/>
            <pc:sldMk cId="3503186419" sldId="294"/>
            <ac:spMk id="2" creationId="{D974C50D-7C76-BC53-B093-5F9BC800AE20}"/>
          </ac:spMkLst>
        </pc:spChg>
        <pc:spChg chg="del mod">
          <ac:chgData name="Raja Rajeshwari" userId="531562a732a90bcd" providerId="LiveId" clId="{79BC894F-0F7E-4A93-B8B6-154A9FECAC1D}" dt="2024-07-11T03:33:48.924" v="1332"/>
          <ac:spMkLst>
            <pc:docMk/>
            <pc:sldMk cId="3503186419" sldId="294"/>
            <ac:spMk id="4" creationId="{E5A9E243-FE13-214A-3574-E0AB0FDE46E3}"/>
          </ac:spMkLst>
        </pc:spChg>
        <pc:spChg chg="del mod">
          <ac:chgData name="Raja Rajeshwari" userId="531562a732a90bcd" providerId="LiveId" clId="{79BC894F-0F7E-4A93-B8B6-154A9FECAC1D}" dt="2024-07-11T03:36:02.886" v="1355"/>
          <ac:spMkLst>
            <pc:docMk/>
            <pc:sldMk cId="3503186419" sldId="294"/>
            <ac:spMk id="5" creationId="{F4242958-7E9E-4F84-B541-01D2C7D18D57}"/>
          </ac:spMkLst>
        </pc:spChg>
        <pc:spChg chg="add mod">
          <ac:chgData name="Raja Rajeshwari" userId="531562a732a90bcd" providerId="LiveId" clId="{79BC894F-0F7E-4A93-B8B6-154A9FECAC1D}" dt="2024-07-11T03:34:35.479" v="1341" actId="1076"/>
          <ac:spMkLst>
            <pc:docMk/>
            <pc:sldMk cId="3503186419" sldId="294"/>
            <ac:spMk id="6" creationId="{E25CF55E-B33B-84D5-3EBD-AF5DC34F28C1}"/>
          </ac:spMkLst>
        </pc:spChg>
        <pc:spChg chg="add mod">
          <ac:chgData name="Raja Rajeshwari" userId="531562a732a90bcd" providerId="LiveId" clId="{79BC894F-0F7E-4A93-B8B6-154A9FECAC1D}" dt="2024-07-11T03:36:01.806" v="1353" actId="1076"/>
          <ac:spMkLst>
            <pc:docMk/>
            <pc:sldMk cId="3503186419" sldId="294"/>
            <ac:spMk id="7" creationId="{1F891233-F81C-FD45-8387-48B33E9514F3}"/>
          </ac:spMkLst>
        </pc:spChg>
        <pc:spChg chg="mod">
          <ac:chgData name="Raja Rajeshwari" userId="531562a732a90bcd" providerId="LiveId" clId="{79BC894F-0F7E-4A93-B8B6-154A9FECAC1D}" dt="2024-07-11T03:29:09.329" v="1286" actId="14100"/>
          <ac:spMkLst>
            <pc:docMk/>
            <pc:sldMk cId="3503186419" sldId="294"/>
            <ac:spMk id="445" creationId="{00000000-0000-0000-0000-000000000000}"/>
          </ac:spMkLst>
        </pc:spChg>
      </pc:sldChg>
      <pc:sldChg chg="add">
        <pc:chgData name="Raja Rajeshwari" userId="531562a732a90bcd" providerId="LiveId" clId="{79BC894F-0F7E-4A93-B8B6-154A9FECAC1D}" dt="2024-07-11T03:36:19.073" v="1356" actId="2890"/>
        <pc:sldMkLst>
          <pc:docMk/>
          <pc:sldMk cId="3605636946" sldId="295"/>
        </pc:sldMkLst>
      </pc:sldChg>
      <pc:sldChg chg="addSp delSp modSp add mod">
        <pc:chgData name="Raja Rajeshwari" userId="531562a732a90bcd" providerId="LiveId" clId="{79BC894F-0F7E-4A93-B8B6-154A9FECAC1D}" dt="2024-07-11T03:39:36.850" v="1423"/>
        <pc:sldMkLst>
          <pc:docMk/>
          <pc:sldMk cId="78780227" sldId="296"/>
        </pc:sldMkLst>
        <pc:spChg chg="mod">
          <ac:chgData name="Raja Rajeshwari" userId="531562a732a90bcd" providerId="LiveId" clId="{79BC894F-0F7E-4A93-B8B6-154A9FECAC1D}" dt="2024-07-11T03:36:45.764" v="1392" actId="20577"/>
          <ac:spMkLst>
            <pc:docMk/>
            <pc:sldMk cId="78780227" sldId="296"/>
            <ac:spMk id="2" creationId="{D974C50D-7C76-BC53-B093-5F9BC800AE20}"/>
          </ac:spMkLst>
        </pc:spChg>
        <pc:spChg chg="add mod">
          <ac:chgData name="Raja Rajeshwari" userId="531562a732a90bcd" providerId="LiveId" clId="{79BC894F-0F7E-4A93-B8B6-154A9FECAC1D}" dt="2024-07-11T03:37:50.098" v="1403" actId="1076"/>
          <ac:spMkLst>
            <pc:docMk/>
            <pc:sldMk cId="78780227" sldId="296"/>
            <ac:spMk id="4" creationId="{62D3A1C9-69B4-E5B9-3BD3-AA01B09AC91B}"/>
          </ac:spMkLst>
        </pc:spChg>
        <pc:spChg chg="add mod">
          <ac:chgData name="Raja Rajeshwari" userId="531562a732a90bcd" providerId="LiveId" clId="{79BC894F-0F7E-4A93-B8B6-154A9FECAC1D}" dt="2024-07-11T03:39:34.739" v="1419" actId="1076"/>
          <ac:spMkLst>
            <pc:docMk/>
            <pc:sldMk cId="78780227" sldId="296"/>
            <ac:spMk id="5" creationId="{9AF780B9-7FCA-F861-2491-E0135896CA19}"/>
          </ac:spMkLst>
        </pc:spChg>
        <pc:spChg chg="del mod">
          <ac:chgData name="Raja Rajeshwari" userId="531562a732a90bcd" providerId="LiveId" clId="{79BC894F-0F7E-4A93-B8B6-154A9FECAC1D}" dt="2024-07-11T03:39:36.850" v="1421"/>
          <ac:spMkLst>
            <pc:docMk/>
            <pc:sldMk cId="78780227" sldId="296"/>
            <ac:spMk id="6" creationId="{E25CF55E-B33B-84D5-3EBD-AF5DC34F28C1}"/>
          </ac:spMkLst>
        </pc:spChg>
        <pc:spChg chg="del mod">
          <ac:chgData name="Raja Rajeshwari" userId="531562a732a90bcd" providerId="LiveId" clId="{79BC894F-0F7E-4A93-B8B6-154A9FECAC1D}" dt="2024-07-11T03:39:36.850" v="1423"/>
          <ac:spMkLst>
            <pc:docMk/>
            <pc:sldMk cId="78780227" sldId="296"/>
            <ac:spMk id="7" creationId="{1F891233-F81C-FD45-8387-48B33E9514F3}"/>
          </ac:spMkLst>
        </pc:spChg>
        <pc:spChg chg="mod">
          <ac:chgData name="Raja Rajeshwari" userId="531562a732a90bcd" providerId="LiveId" clId="{79BC894F-0F7E-4A93-B8B6-154A9FECAC1D}" dt="2024-07-11T03:36:32.126" v="1370" actId="20577"/>
          <ac:spMkLst>
            <pc:docMk/>
            <pc:sldMk cId="78780227" sldId="296"/>
            <ac:spMk id="445" creationId="{00000000-0000-0000-0000-000000000000}"/>
          </ac:spMkLst>
        </pc:spChg>
      </pc:sldChg>
      <pc:sldChg chg="addSp modSp add mod">
        <pc:chgData name="Raja Rajeshwari" userId="531562a732a90bcd" providerId="LiveId" clId="{79BC894F-0F7E-4A93-B8B6-154A9FECAC1D}" dt="2024-07-11T03:45:30.023" v="1632" actId="1076"/>
        <pc:sldMkLst>
          <pc:docMk/>
          <pc:sldMk cId="313181373" sldId="297"/>
        </pc:sldMkLst>
        <pc:spChg chg="mod">
          <ac:chgData name="Raja Rajeshwari" userId="531562a732a90bcd" providerId="LiveId" clId="{79BC894F-0F7E-4A93-B8B6-154A9FECAC1D}" dt="2024-07-11T03:44:42.314" v="1599" actId="1076"/>
          <ac:spMkLst>
            <pc:docMk/>
            <pc:sldMk cId="313181373" sldId="297"/>
            <ac:spMk id="4" creationId="{0DD77D22-5287-440B-3CF3-677BC09E4187}"/>
          </ac:spMkLst>
        </pc:spChg>
        <pc:spChg chg="mod">
          <ac:chgData name="Raja Rajeshwari" userId="531562a732a90bcd" providerId="LiveId" clId="{79BC894F-0F7E-4A93-B8B6-154A9FECAC1D}" dt="2024-07-11T03:45:30.023" v="1632" actId="1076"/>
          <ac:spMkLst>
            <pc:docMk/>
            <pc:sldMk cId="313181373" sldId="297"/>
            <ac:spMk id="7" creationId="{661A1CDB-CA41-BD2E-9998-AACED269DB52}"/>
          </ac:spMkLst>
        </pc:spChg>
        <pc:picChg chg="add mod">
          <ac:chgData name="Raja Rajeshwari" userId="531562a732a90bcd" providerId="LiveId" clId="{79BC894F-0F7E-4A93-B8B6-154A9FECAC1D}" dt="2024-07-11T03:44:20.044" v="1549" actId="1076"/>
          <ac:picMkLst>
            <pc:docMk/>
            <pc:sldMk cId="313181373" sldId="297"/>
            <ac:picMk id="5" creationId="{79A7DD8B-9BB4-8669-7FF2-4ADBFB9F6516}"/>
          </ac:picMkLst>
        </pc:picChg>
        <pc:picChg chg="add mod">
          <ac:chgData name="Raja Rajeshwari" userId="531562a732a90bcd" providerId="LiveId" clId="{79BC894F-0F7E-4A93-B8B6-154A9FECAC1D}" dt="2024-07-11T03:45:10.960" v="1605" actId="14100"/>
          <ac:picMkLst>
            <pc:docMk/>
            <pc:sldMk cId="313181373" sldId="297"/>
            <ac:picMk id="9" creationId="{DED7D9C1-FA47-32C6-266D-FB12DC4311A4}"/>
          </ac:picMkLst>
        </pc:picChg>
      </pc:sldChg>
      <pc:sldChg chg="addSp modSp add mod">
        <pc:chgData name="Raja Rajeshwari" userId="531562a732a90bcd" providerId="LiveId" clId="{79BC894F-0F7E-4A93-B8B6-154A9FECAC1D}" dt="2024-07-11T03:47:01.832" v="1690" actId="1076"/>
        <pc:sldMkLst>
          <pc:docMk/>
          <pc:sldMk cId="3964410887" sldId="298"/>
        </pc:sldMkLst>
        <pc:spChg chg="mod">
          <ac:chgData name="Raja Rajeshwari" userId="531562a732a90bcd" providerId="LiveId" clId="{79BC894F-0F7E-4A93-B8B6-154A9FECAC1D}" dt="2024-07-11T03:46:19.413" v="1663" actId="1076"/>
          <ac:spMkLst>
            <pc:docMk/>
            <pc:sldMk cId="3964410887" sldId="298"/>
            <ac:spMk id="4" creationId="{0DD77D22-5287-440B-3CF3-677BC09E4187}"/>
          </ac:spMkLst>
        </pc:spChg>
        <pc:spChg chg="mod">
          <ac:chgData name="Raja Rajeshwari" userId="531562a732a90bcd" providerId="LiveId" clId="{79BC894F-0F7E-4A93-B8B6-154A9FECAC1D}" dt="2024-07-11T03:47:01.832" v="1690" actId="1076"/>
          <ac:spMkLst>
            <pc:docMk/>
            <pc:sldMk cId="3964410887" sldId="298"/>
            <ac:spMk id="7" creationId="{661A1CDB-CA41-BD2E-9998-AACED269DB52}"/>
          </ac:spMkLst>
        </pc:spChg>
        <pc:picChg chg="add mod">
          <ac:chgData name="Raja Rajeshwari" userId="531562a732a90bcd" providerId="LiveId" clId="{79BC894F-0F7E-4A93-B8B6-154A9FECAC1D}" dt="2024-07-11T03:46:05.136" v="1640" actId="1076"/>
          <ac:picMkLst>
            <pc:docMk/>
            <pc:sldMk cId="3964410887" sldId="298"/>
            <ac:picMk id="8" creationId="{EDEC6F8E-C178-5FED-78ED-8B16B16778B9}"/>
          </ac:picMkLst>
        </pc:picChg>
        <pc:picChg chg="add mod">
          <ac:chgData name="Raja Rajeshwari" userId="531562a732a90bcd" providerId="LiveId" clId="{79BC894F-0F7E-4A93-B8B6-154A9FECAC1D}" dt="2024-07-11T03:46:47.464" v="1668" actId="1076"/>
          <ac:picMkLst>
            <pc:docMk/>
            <pc:sldMk cId="3964410887" sldId="298"/>
            <ac:picMk id="11" creationId="{7EA59029-84E5-171D-D85B-FB5A491FE814}"/>
          </ac:picMkLst>
        </pc:picChg>
      </pc:sldChg>
      <pc:sldChg chg="addSp modSp add mod">
        <pc:chgData name="Raja Rajeshwari" userId="531562a732a90bcd" providerId="LiveId" clId="{79BC894F-0F7E-4A93-B8B6-154A9FECAC1D}" dt="2024-07-11T03:49:48.453" v="1737" actId="20577"/>
        <pc:sldMkLst>
          <pc:docMk/>
          <pc:sldMk cId="1299317922" sldId="299"/>
        </pc:sldMkLst>
        <pc:spChg chg="mod">
          <ac:chgData name="Raja Rajeshwari" userId="531562a732a90bcd" providerId="LiveId" clId="{79BC894F-0F7E-4A93-B8B6-154A9FECAC1D}" dt="2024-07-11T03:47:45.554" v="1717" actId="1076"/>
          <ac:spMkLst>
            <pc:docMk/>
            <pc:sldMk cId="1299317922" sldId="299"/>
            <ac:spMk id="4" creationId="{0DD77D22-5287-440B-3CF3-677BC09E4187}"/>
          </ac:spMkLst>
        </pc:spChg>
        <pc:spChg chg="mod">
          <ac:chgData name="Raja Rajeshwari" userId="531562a732a90bcd" providerId="LiveId" clId="{79BC894F-0F7E-4A93-B8B6-154A9FECAC1D}" dt="2024-07-11T03:49:48.453" v="1737" actId="20577"/>
          <ac:spMkLst>
            <pc:docMk/>
            <pc:sldMk cId="1299317922" sldId="299"/>
            <ac:spMk id="7" creationId="{661A1CDB-CA41-BD2E-9998-AACED269DB52}"/>
          </ac:spMkLst>
        </pc:spChg>
        <pc:picChg chg="add mod">
          <ac:chgData name="Raja Rajeshwari" userId="531562a732a90bcd" providerId="LiveId" clId="{79BC894F-0F7E-4A93-B8B6-154A9FECAC1D}" dt="2024-07-11T03:47:36.169" v="1694" actId="1076"/>
          <ac:picMkLst>
            <pc:docMk/>
            <pc:sldMk cId="1299317922" sldId="299"/>
            <ac:picMk id="10" creationId="{4482C67D-EA9C-D22E-D891-13DA1F434CBA}"/>
          </ac:picMkLst>
        </pc:picChg>
        <pc:picChg chg="add mod">
          <ac:chgData name="Raja Rajeshwari" userId="531562a732a90bcd" providerId="LiveId" clId="{79BC894F-0F7E-4A93-B8B6-154A9FECAC1D}" dt="2024-07-11T03:48:08.654" v="1720" actId="1076"/>
          <ac:picMkLst>
            <pc:docMk/>
            <pc:sldMk cId="1299317922" sldId="299"/>
            <ac:picMk id="13" creationId="{828B53F4-E462-C61C-AB24-F2D6FC80F846}"/>
          </ac:picMkLst>
        </pc:picChg>
      </pc:sldChg>
      <pc:sldChg chg="addSp modSp add mod">
        <pc:chgData name="Raja Rajeshwari" userId="531562a732a90bcd" providerId="LiveId" clId="{79BC894F-0F7E-4A93-B8B6-154A9FECAC1D}" dt="2024-07-11T03:52:17.349" v="1832" actId="1076"/>
        <pc:sldMkLst>
          <pc:docMk/>
          <pc:sldMk cId="2599101601" sldId="300"/>
        </pc:sldMkLst>
        <pc:spChg chg="mod">
          <ac:chgData name="Raja Rajeshwari" userId="531562a732a90bcd" providerId="LiveId" clId="{79BC894F-0F7E-4A93-B8B6-154A9FECAC1D}" dt="2024-07-11T03:51:18.171" v="1784" actId="1076"/>
          <ac:spMkLst>
            <pc:docMk/>
            <pc:sldMk cId="2599101601" sldId="300"/>
            <ac:spMk id="4" creationId="{0DD77D22-5287-440B-3CF3-677BC09E4187}"/>
          </ac:spMkLst>
        </pc:spChg>
        <pc:spChg chg="mod">
          <ac:chgData name="Raja Rajeshwari" userId="531562a732a90bcd" providerId="LiveId" clId="{79BC894F-0F7E-4A93-B8B6-154A9FECAC1D}" dt="2024-07-11T03:52:17.349" v="1832" actId="1076"/>
          <ac:spMkLst>
            <pc:docMk/>
            <pc:sldMk cId="2599101601" sldId="300"/>
            <ac:spMk id="7" creationId="{661A1CDB-CA41-BD2E-9998-AACED269DB52}"/>
          </ac:spMkLst>
        </pc:spChg>
        <pc:picChg chg="add mod">
          <ac:chgData name="Raja Rajeshwari" userId="531562a732a90bcd" providerId="LiveId" clId="{79BC894F-0F7E-4A93-B8B6-154A9FECAC1D}" dt="2024-07-11T03:50:58.148" v="1744" actId="1076"/>
          <ac:picMkLst>
            <pc:docMk/>
            <pc:sldMk cId="2599101601" sldId="300"/>
            <ac:picMk id="12" creationId="{5FB7FEEF-BDC7-1971-C771-9F9BC38D9DCC}"/>
          </ac:picMkLst>
        </pc:picChg>
        <pc:picChg chg="add mod">
          <ac:chgData name="Raja Rajeshwari" userId="531562a732a90bcd" providerId="LiveId" clId="{79BC894F-0F7E-4A93-B8B6-154A9FECAC1D}" dt="2024-07-11T03:51:48.175" v="1791" actId="14100"/>
          <ac:picMkLst>
            <pc:docMk/>
            <pc:sldMk cId="2599101601" sldId="300"/>
            <ac:picMk id="15" creationId="{05C2B408-5A91-EF6D-1261-6881E2AEB979}"/>
          </ac:picMkLst>
        </pc:picChg>
      </pc:sldChg>
      <pc:sldChg chg="addSp modSp add mod">
        <pc:chgData name="Raja Rajeshwari" userId="531562a732a90bcd" providerId="LiveId" clId="{79BC894F-0F7E-4A93-B8B6-154A9FECAC1D}" dt="2024-07-11T03:54:44.504" v="1980" actId="1076"/>
        <pc:sldMkLst>
          <pc:docMk/>
          <pc:sldMk cId="1072690849" sldId="301"/>
        </pc:sldMkLst>
        <pc:spChg chg="mod">
          <ac:chgData name="Raja Rajeshwari" userId="531562a732a90bcd" providerId="LiveId" clId="{79BC894F-0F7E-4A93-B8B6-154A9FECAC1D}" dt="2024-07-11T03:53:58.613" v="1923" actId="1076"/>
          <ac:spMkLst>
            <pc:docMk/>
            <pc:sldMk cId="1072690849" sldId="301"/>
            <ac:spMk id="4" creationId="{0DD77D22-5287-440B-3CF3-677BC09E4187}"/>
          </ac:spMkLst>
        </pc:spChg>
        <pc:spChg chg="mod">
          <ac:chgData name="Raja Rajeshwari" userId="531562a732a90bcd" providerId="LiveId" clId="{79BC894F-0F7E-4A93-B8B6-154A9FECAC1D}" dt="2024-07-11T03:54:44.504" v="1980" actId="1076"/>
          <ac:spMkLst>
            <pc:docMk/>
            <pc:sldMk cId="1072690849" sldId="301"/>
            <ac:spMk id="7" creationId="{661A1CDB-CA41-BD2E-9998-AACED269DB52}"/>
          </ac:spMkLst>
        </pc:spChg>
        <pc:picChg chg="add mod">
          <ac:chgData name="Raja Rajeshwari" userId="531562a732a90bcd" providerId="LiveId" clId="{79BC894F-0F7E-4A93-B8B6-154A9FECAC1D}" dt="2024-07-11T03:54:20.003" v="1928" actId="14100"/>
          <ac:picMkLst>
            <pc:docMk/>
            <pc:sldMk cId="1072690849" sldId="301"/>
            <ac:picMk id="14" creationId="{23E3E54B-4DA4-FEF5-F805-08D2246DB955}"/>
          </ac:picMkLst>
        </pc:picChg>
        <pc:picChg chg="add mod">
          <ac:chgData name="Raja Rajeshwari" userId="531562a732a90bcd" providerId="LiveId" clId="{79BC894F-0F7E-4A93-B8B6-154A9FECAC1D}" dt="2024-07-11T03:54:29.497" v="1932" actId="14100"/>
          <ac:picMkLst>
            <pc:docMk/>
            <pc:sldMk cId="1072690849" sldId="301"/>
            <ac:picMk id="17" creationId="{24D3362E-08FE-2760-416F-A51C4646987E}"/>
          </ac:picMkLst>
        </pc:picChg>
      </pc:sldChg>
      <pc:sldChg chg="addSp modSp add mod">
        <pc:chgData name="Raja Rajeshwari" userId="531562a732a90bcd" providerId="LiveId" clId="{79BC894F-0F7E-4A93-B8B6-154A9FECAC1D}" dt="2024-07-11T03:55:39.972" v="2007" actId="20577"/>
        <pc:sldMkLst>
          <pc:docMk/>
          <pc:sldMk cId="113918607" sldId="302"/>
        </pc:sldMkLst>
        <pc:spChg chg="mod">
          <ac:chgData name="Raja Rajeshwari" userId="531562a732a90bcd" providerId="LiveId" clId="{79BC894F-0F7E-4A93-B8B6-154A9FECAC1D}" dt="2024-07-11T03:55:39.972" v="2007" actId="20577"/>
          <ac:spMkLst>
            <pc:docMk/>
            <pc:sldMk cId="113918607" sldId="302"/>
            <ac:spMk id="225" creationId="{00000000-0000-0000-0000-000000000000}"/>
          </ac:spMkLst>
        </pc:spChg>
        <pc:picChg chg="add mod">
          <ac:chgData name="Raja Rajeshwari" userId="531562a732a90bcd" providerId="LiveId" clId="{79BC894F-0F7E-4A93-B8B6-154A9FECAC1D}" dt="2024-07-11T03:55:32.325" v="1985" actId="14100"/>
          <ac:picMkLst>
            <pc:docMk/>
            <pc:sldMk cId="113918607" sldId="302"/>
            <ac:picMk id="8194" creationId="{DC7FDE50-F0B5-B915-CDA0-EBD8AABB6C39}"/>
          </ac:picMkLst>
        </pc:picChg>
      </pc:sldChg>
      <pc:sldChg chg="addSp modSp add mod ord">
        <pc:chgData name="Raja Rajeshwari" userId="531562a732a90bcd" providerId="LiveId" clId="{79BC894F-0F7E-4A93-B8B6-154A9FECAC1D}" dt="2024-07-11T04:11:35.735" v="2441" actId="1076"/>
        <pc:sldMkLst>
          <pc:docMk/>
          <pc:sldMk cId="1282533831" sldId="303"/>
        </pc:sldMkLst>
        <pc:spChg chg="mod">
          <ac:chgData name="Raja Rajeshwari" userId="531562a732a90bcd" providerId="LiveId" clId="{79BC894F-0F7E-4A93-B8B6-154A9FECAC1D}" dt="2024-07-11T04:10:52.992" v="2428" actId="20577"/>
          <ac:spMkLst>
            <pc:docMk/>
            <pc:sldMk cId="1282533831" sldId="303"/>
            <ac:spMk id="2" creationId="{4F4F13C9-7C7B-83CD-CE91-649C4C3BC1B4}"/>
          </ac:spMkLst>
        </pc:spChg>
        <pc:spChg chg="add mod">
          <ac:chgData name="Raja Rajeshwari" userId="531562a732a90bcd" providerId="LiveId" clId="{79BC894F-0F7E-4A93-B8B6-154A9FECAC1D}" dt="2024-07-11T04:11:29.731" v="2440" actId="1076"/>
          <ac:spMkLst>
            <pc:docMk/>
            <pc:sldMk cId="1282533831" sldId="303"/>
            <ac:spMk id="3" creationId="{9F51A591-CFFD-7B4E-53BA-0764C7DC377C}"/>
          </ac:spMkLst>
        </pc:spChg>
        <pc:spChg chg="mod">
          <ac:chgData name="Raja Rajeshwari" userId="531562a732a90bcd" providerId="LiveId" clId="{79BC894F-0F7E-4A93-B8B6-154A9FECAC1D}" dt="2024-07-11T04:08:47.633" v="2400" actId="20577"/>
          <ac:spMkLst>
            <pc:docMk/>
            <pc:sldMk cId="1282533831" sldId="303"/>
            <ac:spMk id="190" creationId="{00000000-0000-0000-0000-000000000000}"/>
          </ac:spMkLst>
        </pc:spChg>
        <pc:grpChg chg="mod">
          <ac:chgData name="Raja Rajeshwari" userId="531562a732a90bcd" providerId="LiveId" clId="{79BC894F-0F7E-4A93-B8B6-154A9FECAC1D}" dt="2024-07-11T04:11:35.735" v="2441" actId="1076"/>
          <ac:grpSpMkLst>
            <pc:docMk/>
            <pc:sldMk cId="1282533831" sldId="303"/>
            <ac:grpSpMk id="211" creationId="{00000000-0000-0000-0000-000000000000}"/>
          </ac:grpSpMkLst>
        </pc:grpChg>
      </pc:sldChg>
      <pc:sldChg chg="new del">
        <pc:chgData name="Raja Rajeshwari" userId="531562a732a90bcd" providerId="LiveId" clId="{79BC894F-0F7E-4A93-B8B6-154A9FECAC1D}" dt="2024-07-11T04:03:37.437" v="2087" actId="47"/>
        <pc:sldMkLst>
          <pc:docMk/>
          <pc:sldMk cId="4203738944" sldId="303"/>
        </pc:sldMkLst>
      </pc:sldChg>
      <pc:sldChg chg="addSp delSp modSp add mod ord">
        <pc:chgData name="Raja Rajeshwari" userId="531562a732a90bcd" providerId="LiveId" clId="{79BC894F-0F7E-4A93-B8B6-154A9FECAC1D}" dt="2024-07-11T04:22:15.436" v="2649" actId="1076"/>
        <pc:sldMkLst>
          <pc:docMk/>
          <pc:sldMk cId="134807338" sldId="304"/>
        </pc:sldMkLst>
        <pc:spChg chg="add del mod">
          <ac:chgData name="Raja Rajeshwari" userId="531562a732a90bcd" providerId="LiveId" clId="{79BC894F-0F7E-4A93-B8B6-154A9FECAC1D}" dt="2024-07-11T04:17:18.642" v="2495"/>
          <ac:spMkLst>
            <pc:docMk/>
            <pc:sldMk cId="134807338" sldId="304"/>
            <ac:spMk id="2" creationId="{A5E14009-E413-21B5-CEEB-202D02889D31}"/>
          </ac:spMkLst>
        </pc:spChg>
        <pc:spChg chg="add mod">
          <ac:chgData name="Raja Rajeshwari" userId="531562a732a90bcd" providerId="LiveId" clId="{79BC894F-0F7E-4A93-B8B6-154A9FECAC1D}" dt="2024-07-11T04:22:15.436" v="2649" actId="1076"/>
          <ac:spMkLst>
            <pc:docMk/>
            <pc:sldMk cId="134807338" sldId="304"/>
            <ac:spMk id="3" creationId="{A44DD6C5-B2C0-C4A4-C910-986CCF5F7F33}"/>
          </ac:spMkLst>
        </pc:spChg>
        <pc:spChg chg="mod">
          <ac:chgData name="Raja Rajeshwari" userId="531562a732a90bcd" providerId="LiveId" clId="{79BC894F-0F7E-4A93-B8B6-154A9FECAC1D}" dt="2024-07-11T04:10:28.699" v="2425" actId="20577"/>
          <ac:spMkLst>
            <pc:docMk/>
            <pc:sldMk cId="134807338" sldId="304"/>
            <ac:spMk id="225" creationId="{00000000-0000-0000-0000-000000000000}"/>
          </ac:spMkLst>
        </pc:spChg>
        <pc:grpChg chg="mod">
          <ac:chgData name="Raja Rajeshwari" userId="531562a732a90bcd" providerId="LiveId" clId="{79BC894F-0F7E-4A93-B8B6-154A9FECAC1D}" dt="2024-07-11T04:20:15.916" v="2556" actId="1076"/>
          <ac:grpSpMkLst>
            <pc:docMk/>
            <pc:sldMk cId="134807338" sldId="304"/>
            <ac:grpSpMk id="247" creationId="{00000000-0000-0000-0000-000000000000}"/>
          </ac:grpSpMkLst>
        </pc:grpChg>
        <pc:picChg chg="del">
          <ac:chgData name="Raja Rajeshwari" userId="531562a732a90bcd" providerId="LiveId" clId="{79BC894F-0F7E-4A93-B8B6-154A9FECAC1D}" dt="2024-07-11T04:10:49.126" v="2427" actId="478"/>
          <ac:picMkLst>
            <pc:docMk/>
            <pc:sldMk cId="134807338" sldId="304"/>
            <ac:picMk id="3074" creationId="{09048967-34D8-8E74-EB98-AE84D4869632}"/>
          </ac:picMkLst>
        </pc:picChg>
        <pc:picChg chg="del">
          <ac:chgData name="Raja Rajeshwari" userId="531562a732a90bcd" providerId="LiveId" clId="{79BC894F-0F7E-4A93-B8B6-154A9FECAC1D}" dt="2024-07-11T04:10:31.377" v="2426" actId="478"/>
          <ac:picMkLst>
            <pc:docMk/>
            <pc:sldMk cId="134807338" sldId="304"/>
            <ac:picMk id="8194" creationId="{DC7FDE50-F0B5-B915-CDA0-EBD8AABB6C39}"/>
          </ac:picMkLst>
        </pc:picChg>
      </pc:sldChg>
      <pc:sldMasterChg chg="del delSldLayout">
        <pc:chgData name="Raja Rajeshwari" userId="531562a732a90bcd" providerId="LiveId" clId="{79BC894F-0F7E-4A93-B8B6-154A9FECAC1D}" dt="2024-07-11T04:03:13.619" v="2071" actId="47"/>
        <pc:sldMasterMkLst>
          <pc:docMk/>
          <pc:sldMasterMk cId="0" sldId="2147483661"/>
        </pc:sldMasterMkLst>
        <pc:sldLayoutChg chg="del">
          <pc:chgData name="Raja Rajeshwari" userId="531562a732a90bcd" providerId="LiveId" clId="{79BC894F-0F7E-4A93-B8B6-154A9FECAC1D}" dt="2024-07-11T04:03:13.619" v="2071" actId="47"/>
          <pc:sldLayoutMkLst>
            <pc:docMk/>
            <pc:sldMasterMk cId="0" sldId="2147483661"/>
            <pc:sldLayoutMk cId="0" sldId="2147483659"/>
          </pc:sldLayoutMkLst>
        </pc:sldLayoutChg>
      </pc:sldMasterChg>
    </pc:docChg>
  </pc:docChgLst>
</pc:chgInfo>
</file>

<file path=ppt/media/image1.png>
</file>

<file path=ppt/media/image10.png>
</file>

<file path=ppt/media/image11.png>
</file>

<file path=ppt/media/image12.png>
</file>

<file path=ppt/media/image2.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532444effc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532444effc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532444effc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532444eff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90b1cc5095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90b1cc5095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90b1cc5095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90b1cc5095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89925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90b1cc5095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90b1cc5095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2173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90b1cc5095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90b1cc5095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94811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0b1cc5095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90b1cc5095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1380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0b1cc5095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90b1cc5095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49841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0b1cc5095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90b1cc5095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20308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0b1cc5095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90b1cc5095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1932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0b1cc5095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90b1cc5095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2741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532444eff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532444eff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0b1cc5095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90b1cc5095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94448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90b1cc5095_0_1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90b1cc5095_0_1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90b1cc5095_0_1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90b1cc5095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29765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0b1cc5095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90b1cc5095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59051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g90d647ffde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7" name="Google Shape;1527;g90d647ffde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90b1cc5095_0_1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90b1cc5095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532444eff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532444eff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52091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532444eff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532444eff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6619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
        <p:cNvGrpSpPr/>
        <p:nvPr/>
      </p:nvGrpSpPr>
      <p:grpSpPr>
        <a:xfrm>
          <a:off x="0" y="0"/>
          <a:ext cx="0" cy="0"/>
          <a:chOff x="0" y="0"/>
          <a:chExt cx="0" cy="0"/>
        </a:xfrm>
      </p:grpSpPr>
      <p:sp>
        <p:nvSpPr>
          <p:cNvPr id="1036" name="Google Shape;1036;g90e0e28e55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 name="Google Shape;1037;g90e0e28e55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0b1cc5095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90b1cc5095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0b1cc5095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90b1cc5095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17798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78375" y="1544250"/>
            <a:ext cx="3729600" cy="16374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500">
                <a:latin typeface="Fira Sans Extra Condensed Medium"/>
                <a:ea typeface="Fira Sans Extra Condensed Medium"/>
                <a:cs typeface="Fira Sans Extra Condensed Medium"/>
                <a:sym typeface="Fira Sans Extra Condensed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511275" y="3221700"/>
            <a:ext cx="2263800" cy="49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1324525" y="445025"/>
            <a:ext cx="6495000" cy="5727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5" name="Google Shape;15;p4"/>
          <p:cNvSpPr txBox="1">
            <a:spLocks noGrp="1"/>
          </p:cNvSpPr>
          <p:nvPr>
            <p:ph type="body" idx="1"/>
          </p:nvPr>
        </p:nvSpPr>
        <p:spPr>
          <a:xfrm>
            <a:off x="1069200" y="1463675"/>
            <a:ext cx="7005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1324525" y="445025"/>
            <a:ext cx="6495000" cy="5727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2125775" y="385000"/>
            <a:ext cx="4892400" cy="387900"/>
          </a:xfrm>
          <a:prstGeom prst="rect">
            <a:avLst/>
          </a:prstGeom>
        </p:spPr>
        <p:txBody>
          <a:bodyPr spcFirstLastPara="1" wrap="square" lIns="91425" tIns="91425" rIns="91425" bIns="91425" anchor="ctr" anchorCtr="0">
            <a:noAutofit/>
          </a:bodyPr>
          <a:lstStyle>
            <a:lvl1pPr lvl="0">
              <a:spcBef>
                <a:spcPts val="0"/>
              </a:spcBef>
              <a:spcAft>
                <a:spcPts val="0"/>
              </a:spcAft>
              <a:buSzPts val="2600"/>
              <a:buNone/>
              <a:defRPr sz="2400">
                <a:latin typeface="Fira Sans Extra Condensed Medium"/>
                <a:ea typeface="Fira Sans Extra Condensed Medium"/>
                <a:cs typeface="Fira Sans Extra Condensed Medium"/>
                <a:sym typeface="Fira Sans Extra Condensed Medium"/>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 name="Google Shape;3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 name="Google Shape;3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2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324525" y="445025"/>
            <a:ext cx="6495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1pPr>
            <a:lvl2pPr lvl="1"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2pPr>
            <a:lvl3pPr lvl="2"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3pPr>
            <a:lvl4pPr lvl="3"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4pPr>
            <a:lvl5pPr lvl="4"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5pPr>
            <a:lvl6pPr lvl="5"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6pPr>
            <a:lvl7pPr lvl="6"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7pPr>
            <a:lvl8pPr lvl="7"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8pPr>
            <a:lvl9pPr lvl="8" algn="ctr">
              <a:spcBef>
                <a:spcPts val="0"/>
              </a:spcBef>
              <a:spcAft>
                <a:spcPts val="0"/>
              </a:spcAft>
              <a:buClr>
                <a:schemeClr val="dk1"/>
              </a:buClr>
              <a:buSzPts val="2600"/>
              <a:buFont typeface="Fira Sans Extra Condensed Medium"/>
              <a:buNone/>
              <a:defRPr sz="2600">
                <a:solidFill>
                  <a:schemeClr val="dk1"/>
                </a:solidFill>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1069200" y="1463675"/>
            <a:ext cx="70056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1pPr>
            <a:lvl2pPr marL="914400" lvl="1"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2pPr>
            <a:lvl3pPr marL="1371600" lvl="2"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3pPr>
            <a:lvl4pPr marL="1828800" lvl="3"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4pPr>
            <a:lvl5pPr marL="2286000" lvl="4"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5pPr>
            <a:lvl6pPr marL="2743200" lvl="5"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6pPr>
            <a:lvl7pPr marL="3200400" lvl="6"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7pPr>
            <a:lvl8pPr marL="3657600" lvl="7"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8pPr>
            <a:lvl9pPr marL="4114800" lvl="8"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2.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emf"/><Relationship Id="rId7"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emf"/><Relationship Id="rId7"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emf"/><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2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emf"/><Relationship Id="rId3" Type="http://schemas.openxmlformats.org/officeDocument/2006/relationships/image" Target="../media/image3.emf"/><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em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376864" y="666720"/>
            <a:ext cx="4356152" cy="255498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dirty="0"/>
              <a:t>GeoFenceX:</a:t>
            </a:r>
            <a:br>
              <a:rPr lang="en" dirty="0"/>
            </a:br>
            <a:r>
              <a:rPr lang="en" sz="3500" dirty="0"/>
              <a:t>Precision Tracking </a:t>
            </a:r>
            <a:br>
              <a:rPr lang="en" sz="3500" dirty="0"/>
            </a:br>
            <a:r>
              <a:rPr lang="en" sz="3500" dirty="0"/>
              <a:t>and </a:t>
            </a:r>
            <a:br>
              <a:rPr lang="en" sz="3500" dirty="0"/>
            </a:br>
            <a:r>
              <a:rPr lang="en" sz="3500" dirty="0"/>
              <a:t>Task Management</a:t>
            </a:r>
            <a:endParaRPr sz="3500" dirty="0"/>
          </a:p>
        </p:txBody>
      </p:sp>
      <p:sp>
        <p:nvSpPr>
          <p:cNvPr id="47" name="Google Shape;47;p15"/>
          <p:cNvSpPr txBox="1">
            <a:spLocks noGrp="1"/>
          </p:cNvSpPr>
          <p:nvPr>
            <p:ph type="subTitle" idx="1"/>
          </p:nvPr>
        </p:nvSpPr>
        <p:spPr>
          <a:xfrm>
            <a:off x="279123" y="3621470"/>
            <a:ext cx="2934293" cy="12553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b="1" dirty="0"/>
              <a:t>BY : (Batch – C5)</a:t>
            </a:r>
          </a:p>
          <a:p>
            <a:pPr marL="0" lvl="0" indent="0" algn="ctr" rtl="0">
              <a:spcBef>
                <a:spcPts val="0"/>
              </a:spcBef>
              <a:spcAft>
                <a:spcPts val="0"/>
              </a:spcAft>
              <a:buNone/>
            </a:pPr>
            <a:endParaRPr lang="en-IN" sz="500" dirty="0"/>
          </a:p>
          <a:p>
            <a:pPr marL="0" lvl="0" indent="0" algn="just" rtl="0">
              <a:spcBef>
                <a:spcPts val="0"/>
              </a:spcBef>
              <a:spcAft>
                <a:spcPts val="0"/>
              </a:spcAft>
              <a:buNone/>
            </a:pPr>
            <a:r>
              <a:rPr lang="en-IN" dirty="0"/>
              <a:t>A. V. Krishna Sai  -     22R21A05D1</a:t>
            </a:r>
          </a:p>
          <a:p>
            <a:pPr marL="0" lvl="0" indent="0" algn="just" rtl="0">
              <a:spcBef>
                <a:spcPts val="0"/>
              </a:spcBef>
              <a:spcAft>
                <a:spcPts val="0"/>
              </a:spcAft>
              <a:buNone/>
            </a:pPr>
            <a:r>
              <a:rPr lang="en-IN" dirty="0"/>
              <a:t>S. Rajendra          -    </a:t>
            </a:r>
            <a:r>
              <a:rPr lang="pt-BR" dirty="0"/>
              <a:t> 22R21A05J5</a:t>
            </a:r>
          </a:p>
          <a:p>
            <a:pPr marL="0" lvl="0" indent="0" algn="just" rtl="0">
              <a:spcBef>
                <a:spcPts val="0"/>
              </a:spcBef>
              <a:spcAft>
                <a:spcPts val="0"/>
              </a:spcAft>
              <a:buNone/>
            </a:pPr>
            <a:r>
              <a:rPr lang="pt-BR" dirty="0"/>
              <a:t>L. Vishvesh           -    22R21A05G2</a:t>
            </a:r>
          </a:p>
          <a:p>
            <a:pPr marL="0" lvl="0" indent="0" algn="just" rtl="0">
              <a:spcBef>
                <a:spcPts val="0"/>
              </a:spcBef>
              <a:spcAft>
                <a:spcPts val="0"/>
              </a:spcAft>
              <a:buNone/>
            </a:pPr>
            <a:r>
              <a:rPr lang="pt-BR" dirty="0"/>
              <a:t>D. Sudharshan      -    22R21A05E1</a:t>
            </a:r>
          </a:p>
          <a:p>
            <a:pPr marL="0" lvl="0" indent="0" algn="ctr" rtl="0">
              <a:spcBef>
                <a:spcPts val="0"/>
              </a:spcBef>
              <a:spcAft>
                <a:spcPts val="0"/>
              </a:spcAft>
              <a:buNone/>
            </a:pPr>
            <a:endParaRPr lang="en-IN" dirty="0"/>
          </a:p>
        </p:txBody>
      </p:sp>
      <p:sp>
        <p:nvSpPr>
          <p:cNvPr id="48" name="Google Shape;48;p15"/>
          <p:cNvSpPr/>
          <p:nvPr/>
        </p:nvSpPr>
        <p:spPr>
          <a:xfrm flipH="1">
            <a:off x="9763072" y="3720733"/>
            <a:ext cx="78271" cy="104824"/>
          </a:xfrm>
          <a:custGeom>
            <a:avLst/>
            <a:gdLst/>
            <a:ahLst/>
            <a:cxnLst/>
            <a:rect l="l" t="t" r="r" b="b"/>
            <a:pathLst>
              <a:path w="1126" h="1508" extrusionOk="0">
                <a:moveTo>
                  <a:pt x="0" y="1"/>
                </a:moveTo>
                <a:lnTo>
                  <a:pt x="0" y="1"/>
                </a:lnTo>
                <a:cubicBezTo>
                  <a:pt x="362" y="503"/>
                  <a:pt x="744" y="1005"/>
                  <a:pt x="1126" y="1508"/>
                </a:cubicBezTo>
                <a:lnTo>
                  <a:pt x="1126" y="1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15"/>
          <p:cNvGrpSpPr/>
          <p:nvPr/>
        </p:nvGrpSpPr>
        <p:grpSpPr>
          <a:xfrm>
            <a:off x="4507964" y="-14027"/>
            <a:ext cx="4003540" cy="4801093"/>
            <a:chOff x="4507964" y="-14027"/>
            <a:chExt cx="4003540" cy="4801093"/>
          </a:xfrm>
        </p:grpSpPr>
        <p:sp>
          <p:nvSpPr>
            <p:cNvPr id="50" name="Google Shape;50;p15"/>
            <p:cNvSpPr/>
            <p:nvPr/>
          </p:nvSpPr>
          <p:spPr>
            <a:xfrm>
              <a:off x="6035064" y="1850191"/>
              <a:ext cx="850674" cy="886244"/>
            </a:xfrm>
            <a:custGeom>
              <a:avLst/>
              <a:gdLst/>
              <a:ahLst/>
              <a:cxnLst/>
              <a:rect l="l" t="t" r="r" b="b"/>
              <a:pathLst>
                <a:path w="15856" h="16519" extrusionOk="0">
                  <a:moveTo>
                    <a:pt x="945" y="0"/>
                  </a:moveTo>
                  <a:cubicBezTo>
                    <a:pt x="322" y="2130"/>
                    <a:pt x="0" y="4361"/>
                    <a:pt x="0" y="6571"/>
                  </a:cubicBezTo>
                  <a:cubicBezTo>
                    <a:pt x="0" y="9264"/>
                    <a:pt x="1025" y="12720"/>
                    <a:pt x="2633" y="16518"/>
                  </a:cubicBezTo>
                  <a:lnTo>
                    <a:pt x="15855" y="16518"/>
                  </a:lnTo>
                  <a:cubicBezTo>
                    <a:pt x="10610" y="12700"/>
                    <a:pt x="9224" y="5486"/>
                    <a:pt x="127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5"/>
            <p:cNvSpPr/>
            <p:nvPr/>
          </p:nvSpPr>
          <p:spPr>
            <a:xfrm>
              <a:off x="7659756" y="1850191"/>
              <a:ext cx="851747" cy="886244"/>
            </a:xfrm>
            <a:custGeom>
              <a:avLst/>
              <a:gdLst/>
              <a:ahLst/>
              <a:cxnLst/>
              <a:rect l="l" t="t" r="r" b="b"/>
              <a:pathLst>
                <a:path w="15876" h="16519" extrusionOk="0">
                  <a:moveTo>
                    <a:pt x="3155" y="0"/>
                  </a:moveTo>
                  <a:cubicBezTo>
                    <a:pt x="4401" y="1969"/>
                    <a:pt x="5064" y="4260"/>
                    <a:pt x="5064" y="6571"/>
                  </a:cubicBezTo>
                  <a:cubicBezTo>
                    <a:pt x="5064" y="10510"/>
                    <a:pt x="3195" y="14207"/>
                    <a:pt x="0" y="16518"/>
                  </a:cubicBezTo>
                  <a:lnTo>
                    <a:pt x="13243" y="16518"/>
                  </a:lnTo>
                  <a:cubicBezTo>
                    <a:pt x="14850" y="12720"/>
                    <a:pt x="15875" y="9264"/>
                    <a:pt x="15875" y="6571"/>
                  </a:cubicBezTo>
                  <a:cubicBezTo>
                    <a:pt x="15875" y="4361"/>
                    <a:pt x="15554" y="2130"/>
                    <a:pt x="149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5"/>
            <p:cNvSpPr/>
            <p:nvPr/>
          </p:nvSpPr>
          <p:spPr>
            <a:xfrm>
              <a:off x="6176272" y="2736393"/>
              <a:ext cx="2193963" cy="885118"/>
            </a:xfrm>
            <a:custGeom>
              <a:avLst/>
              <a:gdLst/>
              <a:ahLst/>
              <a:cxnLst/>
              <a:rect l="l" t="t" r="r" b="b"/>
              <a:pathLst>
                <a:path w="40894" h="16498" extrusionOk="0">
                  <a:moveTo>
                    <a:pt x="1" y="0"/>
                  </a:moveTo>
                  <a:cubicBezTo>
                    <a:pt x="2251" y="5265"/>
                    <a:pt x="5647" y="11173"/>
                    <a:pt x="9023" y="16498"/>
                  </a:cubicBezTo>
                  <a:lnTo>
                    <a:pt x="31871" y="16498"/>
                  </a:lnTo>
                  <a:cubicBezTo>
                    <a:pt x="35267" y="11173"/>
                    <a:pt x="38643" y="5265"/>
                    <a:pt x="40894" y="0"/>
                  </a:cubicBezTo>
                  <a:lnTo>
                    <a:pt x="27651" y="0"/>
                  </a:lnTo>
                  <a:cubicBezTo>
                    <a:pt x="25586" y="1509"/>
                    <a:pt x="23090" y="2331"/>
                    <a:pt x="20549" y="2331"/>
                  </a:cubicBezTo>
                  <a:cubicBezTo>
                    <a:pt x="20519" y="2331"/>
                    <a:pt x="20488" y="2331"/>
                    <a:pt x="20457" y="2331"/>
                  </a:cubicBezTo>
                  <a:cubicBezTo>
                    <a:pt x="20426" y="2331"/>
                    <a:pt x="20395" y="2331"/>
                    <a:pt x="20365" y="2331"/>
                  </a:cubicBezTo>
                  <a:cubicBezTo>
                    <a:pt x="17805" y="2331"/>
                    <a:pt x="15308" y="1509"/>
                    <a:pt x="13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6660358" y="3621470"/>
              <a:ext cx="1225849" cy="886244"/>
            </a:xfrm>
            <a:custGeom>
              <a:avLst/>
              <a:gdLst/>
              <a:ahLst/>
              <a:cxnLst/>
              <a:rect l="l" t="t" r="r" b="b"/>
              <a:pathLst>
                <a:path w="22849" h="16519" extrusionOk="0">
                  <a:moveTo>
                    <a:pt x="0" y="1"/>
                  </a:moveTo>
                  <a:cubicBezTo>
                    <a:pt x="5727" y="9064"/>
                    <a:pt x="11414" y="16519"/>
                    <a:pt x="11414" y="16519"/>
                  </a:cubicBezTo>
                  <a:cubicBezTo>
                    <a:pt x="11414" y="16519"/>
                    <a:pt x="17121" y="9064"/>
                    <a:pt x="22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4507964" y="-14027"/>
              <a:ext cx="2769797" cy="4801093"/>
            </a:xfrm>
            <a:custGeom>
              <a:avLst/>
              <a:gdLst/>
              <a:ahLst/>
              <a:cxnLst/>
              <a:rect l="l" t="t" r="r" b="b"/>
              <a:pathLst>
                <a:path w="97331" h="168711" extrusionOk="0">
                  <a:moveTo>
                    <a:pt x="0" y="0"/>
                  </a:moveTo>
                  <a:lnTo>
                    <a:pt x="21441" y="30696"/>
                  </a:lnTo>
                  <a:lnTo>
                    <a:pt x="13745" y="128174"/>
                  </a:lnTo>
                  <a:lnTo>
                    <a:pt x="55563" y="134053"/>
                  </a:lnTo>
                  <a:lnTo>
                    <a:pt x="49662" y="165308"/>
                  </a:lnTo>
                  <a:lnTo>
                    <a:pt x="76857" y="168711"/>
                  </a:lnTo>
                  <a:lnTo>
                    <a:pt x="97331" y="158478"/>
                  </a:lnTo>
                </a:path>
              </a:pathLst>
            </a:custGeom>
            <a:noFill/>
            <a:ln w="28575" cap="flat" cmpd="sng">
              <a:solidFill>
                <a:schemeClr val="accent6"/>
              </a:solidFill>
              <a:prstDash val="dash"/>
              <a:round/>
              <a:headEnd type="none" w="med" len="med"/>
              <a:tailEnd type="none" w="med" len="med"/>
            </a:ln>
          </p:spPr>
        </p:sp>
        <p:sp>
          <p:nvSpPr>
            <p:cNvPr id="55" name="Google Shape;55;p15"/>
            <p:cNvSpPr/>
            <p:nvPr/>
          </p:nvSpPr>
          <p:spPr>
            <a:xfrm>
              <a:off x="6085710" y="965061"/>
              <a:ext cx="2375086" cy="885171"/>
            </a:xfrm>
            <a:custGeom>
              <a:avLst/>
              <a:gdLst/>
              <a:ahLst/>
              <a:cxnLst/>
              <a:rect l="l" t="t" r="r" b="b"/>
              <a:pathLst>
                <a:path w="44270" h="16499" extrusionOk="0">
                  <a:moveTo>
                    <a:pt x="22145" y="0"/>
                  </a:moveTo>
                  <a:cubicBezTo>
                    <a:pt x="11917" y="0"/>
                    <a:pt x="2914" y="6712"/>
                    <a:pt x="1" y="16498"/>
                  </a:cubicBezTo>
                  <a:lnTo>
                    <a:pt x="11776" y="16498"/>
                  </a:lnTo>
                  <a:cubicBezTo>
                    <a:pt x="14027" y="12961"/>
                    <a:pt x="17925" y="10791"/>
                    <a:pt x="22125" y="10791"/>
                  </a:cubicBezTo>
                  <a:cubicBezTo>
                    <a:pt x="26345" y="10791"/>
                    <a:pt x="30243" y="12941"/>
                    <a:pt x="32494" y="16498"/>
                  </a:cubicBezTo>
                  <a:lnTo>
                    <a:pt x="44270" y="16498"/>
                  </a:lnTo>
                  <a:cubicBezTo>
                    <a:pt x="41356" y="6712"/>
                    <a:pt x="32353" y="0"/>
                    <a:pt x="22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7;p15">
            <a:extLst>
              <a:ext uri="{FF2B5EF4-FFF2-40B4-BE49-F238E27FC236}">
                <a16:creationId xmlns:a16="http://schemas.microsoft.com/office/drawing/2014/main" id="{564A98DF-38FB-A833-B952-9A394BECD085}"/>
              </a:ext>
            </a:extLst>
          </p:cNvPr>
          <p:cNvSpPr txBox="1">
            <a:spLocks/>
          </p:cNvSpPr>
          <p:nvPr/>
        </p:nvSpPr>
        <p:spPr>
          <a:xfrm>
            <a:off x="3082292" y="3902447"/>
            <a:ext cx="2851343" cy="8010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800"/>
              <a:buFont typeface="Fira Sans"/>
              <a:buNone/>
              <a:defRPr sz="1400" b="0" i="0" u="none" strike="noStrike" cap="none">
                <a:solidFill>
                  <a:schemeClr val="dk1"/>
                </a:solidFill>
                <a:latin typeface="Fira Sans"/>
                <a:ea typeface="Fira Sans"/>
                <a:cs typeface="Fira Sans"/>
                <a:sym typeface="Fira Sans"/>
              </a:defRPr>
            </a:lvl1pPr>
            <a:lvl2pPr marL="914400" marR="0" lvl="1" indent="-304800" algn="ctr" rtl="0">
              <a:lnSpc>
                <a:spcPct val="100000"/>
              </a:lnSpc>
              <a:spcBef>
                <a:spcPts val="0"/>
              </a:spcBef>
              <a:spcAft>
                <a:spcPts val="0"/>
              </a:spcAft>
              <a:buClr>
                <a:schemeClr val="dk1"/>
              </a:buClr>
              <a:buSzPts val="2800"/>
              <a:buFont typeface="Fira Sans"/>
              <a:buNone/>
              <a:defRPr sz="2800" b="0" i="0" u="none" strike="noStrike" cap="none">
                <a:solidFill>
                  <a:schemeClr val="dk1"/>
                </a:solidFill>
                <a:latin typeface="Fira Sans"/>
                <a:ea typeface="Fira Sans"/>
                <a:cs typeface="Fira Sans"/>
                <a:sym typeface="Fira Sans"/>
              </a:defRPr>
            </a:lvl2pPr>
            <a:lvl3pPr marL="1371600" marR="0" lvl="2" indent="-304800" algn="ctr" rtl="0">
              <a:lnSpc>
                <a:spcPct val="100000"/>
              </a:lnSpc>
              <a:spcBef>
                <a:spcPts val="0"/>
              </a:spcBef>
              <a:spcAft>
                <a:spcPts val="0"/>
              </a:spcAft>
              <a:buClr>
                <a:schemeClr val="dk1"/>
              </a:buClr>
              <a:buSzPts val="2800"/>
              <a:buFont typeface="Fira Sans"/>
              <a:buNone/>
              <a:defRPr sz="2800" b="0" i="0" u="none" strike="noStrike" cap="none">
                <a:solidFill>
                  <a:schemeClr val="dk1"/>
                </a:solidFill>
                <a:latin typeface="Fira Sans"/>
                <a:ea typeface="Fira Sans"/>
                <a:cs typeface="Fira Sans"/>
                <a:sym typeface="Fira Sans"/>
              </a:defRPr>
            </a:lvl3pPr>
            <a:lvl4pPr marL="1828800" marR="0" lvl="3" indent="-304800" algn="ctr" rtl="0">
              <a:lnSpc>
                <a:spcPct val="100000"/>
              </a:lnSpc>
              <a:spcBef>
                <a:spcPts val="0"/>
              </a:spcBef>
              <a:spcAft>
                <a:spcPts val="0"/>
              </a:spcAft>
              <a:buClr>
                <a:schemeClr val="dk1"/>
              </a:buClr>
              <a:buSzPts val="2800"/>
              <a:buFont typeface="Fira Sans"/>
              <a:buNone/>
              <a:defRPr sz="2800" b="0" i="0" u="none" strike="noStrike" cap="none">
                <a:solidFill>
                  <a:schemeClr val="dk1"/>
                </a:solidFill>
                <a:latin typeface="Fira Sans"/>
                <a:ea typeface="Fira Sans"/>
                <a:cs typeface="Fira Sans"/>
                <a:sym typeface="Fira Sans"/>
              </a:defRPr>
            </a:lvl4pPr>
            <a:lvl5pPr marL="2286000" marR="0" lvl="4" indent="-304800" algn="ctr" rtl="0">
              <a:lnSpc>
                <a:spcPct val="100000"/>
              </a:lnSpc>
              <a:spcBef>
                <a:spcPts val="0"/>
              </a:spcBef>
              <a:spcAft>
                <a:spcPts val="0"/>
              </a:spcAft>
              <a:buClr>
                <a:schemeClr val="dk1"/>
              </a:buClr>
              <a:buSzPts val="2800"/>
              <a:buFont typeface="Fira Sans"/>
              <a:buNone/>
              <a:defRPr sz="2800" b="0" i="0" u="none" strike="noStrike" cap="none">
                <a:solidFill>
                  <a:schemeClr val="dk1"/>
                </a:solidFill>
                <a:latin typeface="Fira Sans"/>
                <a:ea typeface="Fira Sans"/>
                <a:cs typeface="Fira Sans"/>
                <a:sym typeface="Fira Sans"/>
              </a:defRPr>
            </a:lvl5pPr>
            <a:lvl6pPr marL="2743200" marR="0" lvl="5" indent="-304800" algn="ctr" rtl="0">
              <a:lnSpc>
                <a:spcPct val="100000"/>
              </a:lnSpc>
              <a:spcBef>
                <a:spcPts val="0"/>
              </a:spcBef>
              <a:spcAft>
                <a:spcPts val="0"/>
              </a:spcAft>
              <a:buClr>
                <a:schemeClr val="dk1"/>
              </a:buClr>
              <a:buSzPts val="2800"/>
              <a:buFont typeface="Fira Sans"/>
              <a:buNone/>
              <a:defRPr sz="2800" b="0" i="0" u="none" strike="noStrike" cap="none">
                <a:solidFill>
                  <a:schemeClr val="dk1"/>
                </a:solidFill>
                <a:latin typeface="Fira Sans"/>
                <a:ea typeface="Fira Sans"/>
                <a:cs typeface="Fira Sans"/>
                <a:sym typeface="Fira Sans"/>
              </a:defRPr>
            </a:lvl6pPr>
            <a:lvl7pPr marL="3200400" marR="0" lvl="6" indent="-304800" algn="ctr" rtl="0">
              <a:lnSpc>
                <a:spcPct val="100000"/>
              </a:lnSpc>
              <a:spcBef>
                <a:spcPts val="0"/>
              </a:spcBef>
              <a:spcAft>
                <a:spcPts val="0"/>
              </a:spcAft>
              <a:buClr>
                <a:schemeClr val="dk1"/>
              </a:buClr>
              <a:buSzPts val="2800"/>
              <a:buFont typeface="Fira Sans"/>
              <a:buNone/>
              <a:defRPr sz="2800" b="0" i="0" u="none" strike="noStrike" cap="none">
                <a:solidFill>
                  <a:schemeClr val="dk1"/>
                </a:solidFill>
                <a:latin typeface="Fira Sans"/>
                <a:ea typeface="Fira Sans"/>
                <a:cs typeface="Fira Sans"/>
                <a:sym typeface="Fira Sans"/>
              </a:defRPr>
            </a:lvl7pPr>
            <a:lvl8pPr marL="3657600" marR="0" lvl="7" indent="-304800" algn="ctr" rtl="0">
              <a:lnSpc>
                <a:spcPct val="100000"/>
              </a:lnSpc>
              <a:spcBef>
                <a:spcPts val="0"/>
              </a:spcBef>
              <a:spcAft>
                <a:spcPts val="0"/>
              </a:spcAft>
              <a:buClr>
                <a:schemeClr val="dk1"/>
              </a:buClr>
              <a:buSzPts val="2800"/>
              <a:buFont typeface="Fira Sans"/>
              <a:buNone/>
              <a:defRPr sz="2800" b="0" i="0" u="none" strike="noStrike" cap="none">
                <a:solidFill>
                  <a:schemeClr val="dk1"/>
                </a:solidFill>
                <a:latin typeface="Fira Sans"/>
                <a:ea typeface="Fira Sans"/>
                <a:cs typeface="Fira Sans"/>
                <a:sym typeface="Fira Sans"/>
              </a:defRPr>
            </a:lvl8pPr>
            <a:lvl9pPr marL="4114800" marR="0" lvl="8" indent="-304800" algn="ctr" rtl="0">
              <a:lnSpc>
                <a:spcPct val="100000"/>
              </a:lnSpc>
              <a:spcBef>
                <a:spcPts val="0"/>
              </a:spcBef>
              <a:spcAft>
                <a:spcPts val="0"/>
              </a:spcAft>
              <a:buClr>
                <a:schemeClr val="dk1"/>
              </a:buClr>
              <a:buSzPts val="2800"/>
              <a:buFont typeface="Fira Sans"/>
              <a:buNone/>
              <a:defRPr sz="2800" b="0" i="0" u="none" strike="noStrike" cap="none">
                <a:solidFill>
                  <a:schemeClr val="dk1"/>
                </a:solidFill>
                <a:latin typeface="Fira Sans"/>
                <a:ea typeface="Fira Sans"/>
                <a:cs typeface="Fira Sans"/>
                <a:sym typeface="Fira Sans"/>
              </a:defRPr>
            </a:lvl9pPr>
          </a:lstStyle>
          <a:p>
            <a:pPr marL="0" indent="0"/>
            <a:r>
              <a:rPr lang="en-IN" b="1" dirty="0"/>
              <a:t>GUIDE:</a:t>
            </a:r>
          </a:p>
          <a:p>
            <a:pPr marL="0" indent="0"/>
            <a:endParaRPr lang="en-IN" sz="400" b="1" dirty="0"/>
          </a:p>
          <a:p>
            <a:pPr marL="0" indent="0"/>
            <a:r>
              <a:rPr lang="en-IN" dirty="0"/>
              <a:t>Mrs. B. Manjusha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9"/>
          <p:cNvSpPr txBox="1">
            <a:spLocks noGrp="1"/>
          </p:cNvSpPr>
          <p:nvPr>
            <p:ph type="title"/>
          </p:nvPr>
        </p:nvSpPr>
        <p:spPr>
          <a:xfrm>
            <a:off x="1917619" y="3504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FLOW CHART</a:t>
            </a:r>
            <a:endParaRPr sz="3600" dirty="0"/>
          </a:p>
        </p:txBody>
      </p:sp>
      <p:grpSp>
        <p:nvGrpSpPr>
          <p:cNvPr id="247" name="Google Shape;247;p19"/>
          <p:cNvGrpSpPr/>
          <p:nvPr/>
        </p:nvGrpSpPr>
        <p:grpSpPr>
          <a:xfrm>
            <a:off x="6571786" y="185853"/>
            <a:ext cx="2333349" cy="2122619"/>
            <a:chOff x="1750225" y="1133517"/>
            <a:chExt cx="4350375" cy="4339933"/>
          </a:xfrm>
        </p:grpSpPr>
        <p:grpSp>
          <p:nvGrpSpPr>
            <p:cNvPr id="248" name="Google Shape;248;p19"/>
            <p:cNvGrpSpPr/>
            <p:nvPr/>
          </p:nvGrpSpPr>
          <p:grpSpPr>
            <a:xfrm>
              <a:off x="3748068" y="1374765"/>
              <a:ext cx="1639065" cy="3001251"/>
              <a:chOff x="3629375" y="1218490"/>
              <a:chExt cx="1885500" cy="3452491"/>
            </a:xfrm>
          </p:grpSpPr>
          <p:sp>
            <p:nvSpPr>
              <p:cNvPr id="249" name="Google Shape;249;p19"/>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19"/>
              <p:cNvSpPr/>
              <p:nvPr/>
            </p:nvSpPr>
            <p:spPr>
              <a:xfrm>
                <a:off x="3629926" y="1218490"/>
                <a:ext cx="1884763" cy="3452491"/>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9"/>
            <p:cNvSpPr/>
            <p:nvPr/>
          </p:nvSpPr>
          <p:spPr>
            <a:xfrm>
              <a:off x="3743125" y="2092825"/>
              <a:ext cx="1693075" cy="617475"/>
            </a:xfrm>
            <a:custGeom>
              <a:avLst/>
              <a:gdLst/>
              <a:ahLst/>
              <a:cxnLst/>
              <a:rect l="l" t="t" r="r" b="b"/>
              <a:pathLst>
                <a:path w="67723" h="24699" extrusionOk="0">
                  <a:moveTo>
                    <a:pt x="0" y="24699"/>
                  </a:moveTo>
                  <a:lnTo>
                    <a:pt x="6805" y="8703"/>
                  </a:lnTo>
                  <a:lnTo>
                    <a:pt x="10446" y="0"/>
                  </a:lnTo>
                  <a:lnTo>
                    <a:pt x="34332" y="123"/>
                  </a:lnTo>
                  <a:lnTo>
                    <a:pt x="34332" y="16109"/>
                  </a:lnTo>
                  <a:lnTo>
                    <a:pt x="50009" y="16233"/>
                  </a:lnTo>
                  <a:lnTo>
                    <a:pt x="50195" y="8579"/>
                  </a:lnTo>
                  <a:lnTo>
                    <a:pt x="58959" y="13518"/>
                  </a:lnTo>
                  <a:lnTo>
                    <a:pt x="67130" y="3829"/>
                  </a:lnTo>
                  <a:lnTo>
                    <a:pt x="67723" y="3950"/>
                  </a:lnTo>
                </a:path>
              </a:pathLst>
            </a:custGeom>
            <a:noFill/>
            <a:ln w="38100" cap="flat" cmpd="sng">
              <a:solidFill>
                <a:schemeClr val="accent4"/>
              </a:solidFill>
              <a:prstDash val="solid"/>
              <a:round/>
              <a:headEnd type="none" w="med" len="med"/>
              <a:tailEnd type="none" w="med" len="med"/>
            </a:ln>
          </p:spPr>
        </p:sp>
        <p:sp>
          <p:nvSpPr>
            <p:cNvPr id="256" name="Google Shape;256;p19"/>
            <p:cNvSpPr/>
            <p:nvPr/>
          </p:nvSpPr>
          <p:spPr>
            <a:xfrm>
              <a:off x="5437925" y="1341700"/>
              <a:ext cx="662675" cy="4131750"/>
            </a:xfrm>
            <a:custGeom>
              <a:avLst/>
              <a:gdLst/>
              <a:ahLst/>
              <a:cxnLst/>
              <a:rect l="l" t="t" r="r" b="b"/>
              <a:pathLst>
                <a:path w="26507" h="165270" extrusionOk="0">
                  <a:moveTo>
                    <a:pt x="0" y="33099"/>
                  </a:moveTo>
                  <a:lnTo>
                    <a:pt x="26507" y="0"/>
                  </a:lnTo>
                  <a:lnTo>
                    <a:pt x="26507" y="165270"/>
                  </a:lnTo>
                </a:path>
              </a:pathLst>
            </a:custGeom>
            <a:noFill/>
            <a:ln w="19050" cap="flat" cmpd="sng">
              <a:solidFill>
                <a:schemeClr val="accent6"/>
              </a:solidFill>
              <a:prstDash val="solid"/>
              <a:round/>
              <a:headEnd type="none" w="med" len="med"/>
              <a:tailEnd type="none" w="med" len="med"/>
            </a:ln>
          </p:spPr>
        </p:sp>
        <p:cxnSp>
          <p:nvCxnSpPr>
            <p:cNvPr id="257" name="Google Shape;257;p19"/>
            <p:cNvCxnSpPr/>
            <p:nvPr/>
          </p:nvCxnSpPr>
          <p:spPr>
            <a:xfrm rot="10800000">
              <a:off x="1750225" y="2707242"/>
              <a:ext cx="1963200" cy="0"/>
            </a:xfrm>
            <a:prstGeom prst="straightConnector1">
              <a:avLst/>
            </a:prstGeom>
            <a:noFill/>
            <a:ln w="19050" cap="flat" cmpd="sng">
              <a:solidFill>
                <a:schemeClr val="accent6"/>
              </a:solidFill>
              <a:prstDash val="solid"/>
              <a:round/>
              <a:headEnd type="none" w="med" len="med"/>
              <a:tailEnd type="none" w="med" len="med"/>
            </a:ln>
          </p:spPr>
        </p:cxnSp>
        <p:grpSp>
          <p:nvGrpSpPr>
            <p:cNvPr id="258" name="Google Shape;258;p19"/>
            <p:cNvGrpSpPr/>
            <p:nvPr/>
          </p:nvGrpSpPr>
          <p:grpSpPr>
            <a:xfrm>
              <a:off x="3659325" y="1133517"/>
              <a:ext cx="1816499" cy="3548767"/>
              <a:chOff x="778675" y="1383025"/>
              <a:chExt cx="1127350" cy="2202425"/>
            </a:xfrm>
          </p:grpSpPr>
          <p:sp>
            <p:nvSpPr>
              <p:cNvPr id="259" name="Google Shape;259;p19"/>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19"/>
            <p:cNvSpPr/>
            <p:nvPr/>
          </p:nvSpPr>
          <p:spPr>
            <a:xfrm>
              <a:off x="4660404" y="2098010"/>
              <a:ext cx="284018" cy="40578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2657465" y="2624753"/>
              <a:ext cx="190299" cy="164962"/>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2"/>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74" name="Picture 2">
            <a:extLst>
              <a:ext uri="{FF2B5EF4-FFF2-40B4-BE49-F238E27FC236}">
                <a16:creationId xmlns:a16="http://schemas.microsoft.com/office/drawing/2014/main" id="{09048967-34D8-8E74-EB98-AE84D48696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846" y="1112639"/>
            <a:ext cx="6586713" cy="3868890"/>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DC7FDE50-F0B5-B915-CDA0-EBD8AABB6C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0517" y="814233"/>
            <a:ext cx="6592142" cy="3868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9186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grpSp>
        <p:nvGrpSpPr>
          <p:cNvPr id="576" name="Google Shape;576;p25"/>
          <p:cNvGrpSpPr/>
          <p:nvPr/>
        </p:nvGrpSpPr>
        <p:grpSpPr>
          <a:xfrm>
            <a:off x="3721600" y="1102885"/>
            <a:ext cx="1701171" cy="3323459"/>
            <a:chOff x="3721600" y="1102885"/>
            <a:chExt cx="1701171" cy="3323459"/>
          </a:xfrm>
        </p:grpSpPr>
        <p:grpSp>
          <p:nvGrpSpPr>
            <p:cNvPr id="577" name="Google Shape;577;p25"/>
            <p:cNvGrpSpPr/>
            <p:nvPr/>
          </p:nvGrpSpPr>
          <p:grpSpPr>
            <a:xfrm>
              <a:off x="3804855" y="1328975"/>
              <a:ext cx="1535296" cy="2736689"/>
              <a:chOff x="3629226" y="1218490"/>
              <a:chExt cx="1885649" cy="3361200"/>
            </a:xfrm>
          </p:grpSpPr>
          <p:sp>
            <p:nvSpPr>
              <p:cNvPr id="578" name="Google Shape;578;p25"/>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5"/>
              <p:cNvSpPr/>
              <p:nvPr/>
            </p:nvSpPr>
            <p:spPr>
              <a:xfrm>
                <a:off x="3629930" y="1218492"/>
                <a:ext cx="1884763" cy="3045438"/>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5"/>
              <p:cNvSpPr/>
              <p:nvPr/>
            </p:nvSpPr>
            <p:spPr>
              <a:xfrm>
                <a:off x="3629226" y="4179594"/>
                <a:ext cx="1884059" cy="399923"/>
              </a:xfrm>
              <a:custGeom>
                <a:avLst/>
                <a:gdLst/>
                <a:ahLst/>
                <a:cxnLst/>
                <a:rect l="l" t="t" r="r" b="b"/>
                <a:pathLst>
                  <a:path w="53494" h="11355" extrusionOk="0">
                    <a:moveTo>
                      <a:pt x="1" y="1"/>
                    </a:moveTo>
                    <a:lnTo>
                      <a:pt x="1" y="7797"/>
                    </a:lnTo>
                    <a:cubicBezTo>
                      <a:pt x="1" y="9767"/>
                      <a:pt x="1608" y="11354"/>
                      <a:pt x="3577" y="11354"/>
                    </a:cubicBezTo>
                    <a:lnTo>
                      <a:pt x="49936" y="11354"/>
                    </a:lnTo>
                    <a:cubicBezTo>
                      <a:pt x="51906" y="11354"/>
                      <a:pt x="53493" y="9767"/>
                      <a:pt x="53493" y="7797"/>
                    </a:cubicBezTo>
                    <a:lnTo>
                      <a:pt x="534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5"/>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5"/>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5"/>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5"/>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5"/>
              <p:cNvSpPr/>
              <p:nvPr/>
            </p:nvSpPr>
            <p:spPr>
              <a:xfrm>
                <a:off x="5022733" y="2321830"/>
                <a:ext cx="179094" cy="179094"/>
              </a:xfrm>
              <a:custGeom>
                <a:avLst/>
                <a:gdLst/>
                <a:ahLst/>
                <a:cxnLst/>
                <a:rect l="l" t="t" r="r" b="b"/>
                <a:pathLst>
                  <a:path w="5085" h="5085" fill="none" extrusionOk="0">
                    <a:moveTo>
                      <a:pt x="5084" y="2914"/>
                    </a:moveTo>
                    <a:cubicBezTo>
                      <a:pt x="5084" y="985"/>
                      <a:pt x="2753" y="0"/>
                      <a:pt x="1387" y="1367"/>
                    </a:cubicBezTo>
                    <a:cubicBezTo>
                      <a:pt x="0" y="2733"/>
                      <a:pt x="985" y="5084"/>
                      <a:pt x="2914" y="5084"/>
                    </a:cubicBezTo>
                    <a:cubicBezTo>
                      <a:pt x="4100" y="5084"/>
                      <a:pt x="5084" y="4120"/>
                      <a:pt x="5084" y="2914"/>
                    </a:cubicBezTo>
                    <a:close/>
                  </a:path>
                </a:pathLst>
              </a:custGeom>
              <a:noFill/>
              <a:ln w="19050" cap="flat" cmpd="sng">
                <a:solidFill>
                  <a:schemeClr val="accent4"/>
                </a:solidFill>
                <a:prstDash val="solid"/>
                <a:miter lim="2009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5"/>
              <p:cNvSpPr/>
              <p:nvPr/>
            </p:nvSpPr>
            <p:spPr>
              <a:xfrm>
                <a:off x="5070842" y="2384133"/>
                <a:ext cx="94883" cy="80689"/>
              </a:xfrm>
              <a:custGeom>
                <a:avLst/>
                <a:gdLst/>
                <a:ahLst/>
                <a:cxnLst/>
                <a:rect l="l" t="t" r="r" b="b"/>
                <a:pathLst>
                  <a:path w="2694" h="2291" extrusionOk="0">
                    <a:moveTo>
                      <a:pt x="1536" y="0"/>
                    </a:moveTo>
                    <a:cubicBezTo>
                      <a:pt x="1251" y="0"/>
                      <a:pt x="960" y="106"/>
                      <a:pt x="724" y="341"/>
                    </a:cubicBezTo>
                    <a:cubicBezTo>
                      <a:pt x="1" y="1065"/>
                      <a:pt x="503" y="2291"/>
                      <a:pt x="1528" y="2291"/>
                    </a:cubicBezTo>
                    <a:cubicBezTo>
                      <a:pt x="2171" y="2291"/>
                      <a:pt x="2694" y="1788"/>
                      <a:pt x="2694" y="1145"/>
                    </a:cubicBezTo>
                    <a:cubicBezTo>
                      <a:pt x="2694" y="454"/>
                      <a:pt x="2127" y="0"/>
                      <a:pt x="1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5"/>
              <p:cNvSpPr/>
              <p:nvPr/>
            </p:nvSpPr>
            <p:spPr>
              <a:xfrm>
                <a:off x="4184805" y="2465488"/>
                <a:ext cx="926462" cy="367345"/>
              </a:xfrm>
              <a:custGeom>
                <a:avLst/>
                <a:gdLst/>
                <a:ahLst/>
                <a:cxnLst/>
                <a:rect l="l" t="t" r="r" b="b"/>
                <a:pathLst>
                  <a:path w="26305" h="10430" extrusionOk="0">
                    <a:moveTo>
                      <a:pt x="2793" y="1"/>
                    </a:moveTo>
                    <a:lnTo>
                      <a:pt x="0" y="10189"/>
                    </a:lnTo>
                    <a:lnTo>
                      <a:pt x="924" y="10430"/>
                    </a:lnTo>
                    <a:lnTo>
                      <a:pt x="3537" y="965"/>
                    </a:lnTo>
                    <a:lnTo>
                      <a:pt x="24938" y="965"/>
                    </a:lnTo>
                    <a:lnTo>
                      <a:pt x="25862" y="1427"/>
                    </a:lnTo>
                    <a:lnTo>
                      <a:pt x="26304" y="563"/>
                    </a:lnTo>
                    <a:lnTo>
                      <a:pt x="251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5"/>
              <p:cNvSpPr/>
              <p:nvPr/>
            </p:nvSpPr>
            <p:spPr>
              <a:xfrm>
                <a:off x="4023431" y="2837752"/>
                <a:ext cx="191139" cy="423978"/>
              </a:xfrm>
              <a:custGeom>
                <a:avLst/>
                <a:gdLst/>
                <a:ahLst/>
                <a:cxnLst/>
                <a:rect l="l" t="t" r="r" b="b"/>
                <a:pathLst>
                  <a:path w="5427" h="12038" extrusionOk="0">
                    <a:moveTo>
                      <a:pt x="4482" y="1"/>
                    </a:moveTo>
                    <a:lnTo>
                      <a:pt x="1648" y="11073"/>
                    </a:lnTo>
                    <a:lnTo>
                      <a:pt x="0" y="11073"/>
                    </a:lnTo>
                    <a:lnTo>
                      <a:pt x="0" y="12038"/>
                    </a:lnTo>
                    <a:lnTo>
                      <a:pt x="2412" y="12038"/>
                    </a:lnTo>
                    <a:lnTo>
                      <a:pt x="5426" y="242"/>
                    </a:lnTo>
                    <a:lnTo>
                      <a:pt x="44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5"/>
              <p:cNvSpPr/>
              <p:nvPr/>
            </p:nvSpPr>
            <p:spPr>
              <a:xfrm>
                <a:off x="3916577" y="3142079"/>
                <a:ext cx="178354" cy="179094"/>
              </a:xfrm>
              <a:custGeom>
                <a:avLst/>
                <a:gdLst/>
                <a:ahLst/>
                <a:cxnLst/>
                <a:rect l="l" t="t" r="r" b="b"/>
                <a:pathLst>
                  <a:path w="5064" h="5085" fill="none" extrusionOk="0">
                    <a:moveTo>
                      <a:pt x="5064" y="2914"/>
                    </a:moveTo>
                    <a:cubicBezTo>
                      <a:pt x="5064" y="985"/>
                      <a:pt x="2733" y="0"/>
                      <a:pt x="1367" y="1387"/>
                    </a:cubicBezTo>
                    <a:cubicBezTo>
                      <a:pt x="0" y="2753"/>
                      <a:pt x="965" y="5084"/>
                      <a:pt x="2894" y="5084"/>
                    </a:cubicBezTo>
                    <a:cubicBezTo>
                      <a:pt x="4099" y="5084"/>
                      <a:pt x="5064" y="4100"/>
                      <a:pt x="5064" y="2914"/>
                    </a:cubicBezTo>
                    <a:close/>
                  </a:path>
                </a:pathLst>
              </a:custGeom>
              <a:noFill/>
              <a:ln w="19050" cap="flat" cmpd="sng">
                <a:solidFill>
                  <a:schemeClr val="accent4"/>
                </a:solidFill>
                <a:prstDash val="solid"/>
                <a:miter lim="2009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5"/>
              <p:cNvSpPr/>
              <p:nvPr/>
            </p:nvSpPr>
            <p:spPr>
              <a:xfrm>
                <a:off x="3963982" y="3204065"/>
                <a:ext cx="94883" cy="81006"/>
              </a:xfrm>
              <a:custGeom>
                <a:avLst/>
                <a:gdLst/>
                <a:ahLst/>
                <a:cxnLst/>
                <a:rect l="l" t="t" r="r" b="b"/>
                <a:pathLst>
                  <a:path w="2694" h="2300" extrusionOk="0">
                    <a:moveTo>
                      <a:pt x="1536" y="0"/>
                    </a:moveTo>
                    <a:cubicBezTo>
                      <a:pt x="1250" y="0"/>
                      <a:pt x="959" y="108"/>
                      <a:pt x="724" y="350"/>
                    </a:cubicBezTo>
                    <a:cubicBezTo>
                      <a:pt x="0" y="1074"/>
                      <a:pt x="523" y="2300"/>
                      <a:pt x="1548" y="2300"/>
                    </a:cubicBezTo>
                    <a:cubicBezTo>
                      <a:pt x="2191" y="2300"/>
                      <a:pt x="2693" y="1777"/>
                      <a:pt x="2693" y="1154"/>
                    </a:cubicBezTo>
                    <a:cubicBezTo>
                      <a:pt x="2693" y="463"/>
                      <a:pt x="2127" y="0"/>
                      <a:pt x="1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5"/>
              <p:cNvSpPr/>
              <p:nvPr/>
            </p:nvSpPr>
            <p:spPr>
              <a:xfrm>
                <a:off x="4169203" y="2729489"/>
                <a:ext cx="17751" cy="36840"/>
              </a:xfrm>
              <a:custGeom>
                <a:avLst/>
                <a:gdLst/>
                <a:ahLst/>
                <a:cxnLst/>
                <a:rect l="l" t="t" r="r" b="b"/>
                <a:pathLst>
                  <a:path w="504" h="1046" extrusionOk="0">
                    <a:moveTo>
                      <a:pt x="282" y="0"/>
                    </a:moveTo>
                    <a:lnTo>
                      <a:pt x="262" y="20"/>
                    </a:lnTo>
                    <a:lnTo>
                      <a:pt x="1" y="965"/>
                    </a:lnTo>
                    <a:lnTo>
                      <a:pt x="1" y="985"/>
                    </a:lnTo>
                    <a:lnTo>
                      <a:pt x="202" y="1045"/>
                    </a:lnTo>
                    <a:lnTo>
                      <a:pt x="222" y="1025"/>
                    </a:lnTo>
                    <a:lnTo>
                      <a:pt x="503" y="81"/>
                    </a:lnTo>
                    <a:lnTo>
                      <a:pt x="483" y="60"/>
                    </a:lnTo>
                    <a:lnTo>
                      <a:pt x="2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5"/>
              <p:cNvSpPr/>
              <p:nvPr/>
            </p:nvSpPr>
            <p:spPr>
              <a:xfrm>
                <a:off x="4263343" y="2757066"/>
                <a:ext cx="18455" cy="36840"/>
              </a:xfrm>
              <a:custGeom>
                <a:avLst/>
                <a:gdLst/>
                <a:ahLst/>
                <a:cxnLst/>
                <a:rect l="l" t="t" r="r" b="b"/>
                <a:pathLst>
                  <a:path w="524" h="1046" extrusionOk="0">
                    <a:moveTo>
                      <a:pt x="282" y="1"/>
                    </a:moveTo>
                    <a:lnTo>
                      <a:pt x="1" y="945"/>
                    </a:lnTo>
                    <a:lnTo>
                      <a:pt x="21" y="985"/>
                    </a:lnTo>
                    <a:lnTo>
                      <a:pt x="222" y="1046"/>
                    </a:lnTo>
                    <a:lnTo>
                      <a:pt x="242" y="1026"/>
                    </a:lnTo>
                    <a:lnTo>
                      <a:pt x="523" y="81"/>
                    </a:lnTo>
                    <a:lnTo>
                      <a:pt x="503" y="41"/>
                    </a:lnTo>
                    <a:lnTo>
                      <a:pt x="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5"/>
              <p:cNvSpPr/>
              <p:nvPr/>
            </p:nvSpPr>
            <p:spPr>
              <a:xfrm>
                <a:off x="4226539" y="2887306"/>
                <a:ext cx="17011" cy="36840"/>
              </a:xfrm>
              <a:custGeom>
                <a:avLst/>
                <a:gdLst/>
                <a:ahLst/>
                <a:cxnLst/>
                <a:rect l="l" t="t" r="r" b="b"/>
                <a:pathLst>
                  <a:path w="483" h="1046" extrusionOk="0">
                    <a:moveTo>
                      <a:pt x="262" y="0"/>
                    </a:moveTo>
                    <a:lnTo>
                      <a:pt x="1" y="965"/>
                    </a:lnTo>
                    <a:lnTo>
                      <a:pt x="1" y="985"/>
                    </a:lnTo>
                    <a:lnTo>
                      <a:pt x="181" y="1045"/>
                    </a:lnTo>
                    <a:lnTo>
                      <a:pt x="222" y="1025"/>
                    </a:lnTo>
                    <a:lnTo>
                      <a:pt x="483" y="81"/>
                    </a:lnTo>
                    <a:lnTo>
                      <a:pt x="483" y="61"/>
                    </a:lnTo>
                    <a:lnTo>
                      <a:pt x="2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5"/>
              <p:cNvSpPr/>
              <p:nvPr/>
            </p:nvSpPr>
            <p:spPr>
              <a:xfrm>
                <a:off x="4130990" y="2860398"/>
                <a:ext cx="17751" cy="36136"/>
              </a:xfrm>
              <a:custGeom>
                <a:avLst/>
                <a:gdLst/>
                <a:ahLst/>
                <a:cxnLst/>
                <a:rect l="l" t="t" r="r" b="b"/>
                <a:pathLst>
                  <a:path w="504" h="1026" extrusionOk="0">
                    <a:moveTo>
                      <a:pt x="282" y="1"/>
                    </a:moveTo>
                    <a:lnTo>
                      <a:pt x="1" y="945"/>
                    </a:lnTo>
                    <a:lnTo>
                      <a:pt x="1" y="985"/>
                    </a:lnTo>
                    <a:lnTo>
                      <a:pt x="202" y="1026"/>
                    </a:lnTo>
                    <a:lnTo>
                      <a:pt x="222" y="1026"/>
                    </a:lnTo>
                    <a:lnTo>
                      <a:pt x="503" y="81"/>
                    </a:lnTo>
                    <a:lnTo>
                      <a:pt x="503" y="41"/>
                    </a:lnTo>
                    <a:lnTo>
                      <a:pt x="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5"/>
              <p:cNvSpPr/>
              <p:nvPr/>
            </p:nvSpPr>
            <p:spPr>
              <a:xfrm>
                <a:off x="4130286" y="2723819"/>
                <a:ext cx="150072" cy="211637"/>
              </a:xfrm>
              <a:custGeom>
                <a:avLst/>
                <a:gdLst/>
                <a:ahLst/>
                <a:cxnLst/>
                <a:rect l="l" t="t" r="r" b="b"/>
                <a:pathLst>
                  <a:path w="4261" h="6009" extrusionOk="0">
                    <a:moveTo>
                      <a:pt x="1508" y="0"/>
                    </a:moveTo>
                    <a:lnTo>
                      <a:pt x="1" y="5225"/>
                    </a:lnTo>
                    <a:lnTo>
                      <a:pt x="2774" y="6009"/>
                    </a:lnTo>
                    <a:lnTo>
                      <a:pt x="4261" y="804"/>
                    </a:lnTo>
                    <a:lnTo>
                      <a:pt x="15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5"/>
              <p:cNvSpPr/>
              <p:nvPr/>
            </p:nvSpPr>
            <p:spPr>
              <a:xfrm>
                <a:off x="4181952" y="2706773"/>
                <a:ext cx="103371" cy="51034"/>
              </a:xfrm>
              <a:custGeom>
                <a:avLst/>
                <a:gdLst/>
                <a:ahLst/>
                <a:cxnLst/>
                <a:rect l="l" t="t" r="r" b="b"/>
                <a:pathLst>
                  <a:path w="2935" h="1449" extrusionOk="0">
                    <a:moveTo>
                      <a:pt x="654" y="1"/>
                    </a:moveTo>
                    <a:cubicBezTo>
                      <a:pt x="624" y="1"/>
                      <a:pt x="594" y="1"/>
                      <a:pt x="563" y="2"/>
                    </a:cubicBezTo>
                    <a:lnTo>
                      <a:pt x="382" y="2"/>
                    </a:lnTo>
                    <a:cubicBezTo>
                      <a:pt x="262" y="2"/>
                      <a:pt x="161" y="82"/>
                      <a:pt x="121" y="203"/>
                    </a:cubicBezTo>
                    <a:lnTo>
                      <a:pt x="21" y="565"/>
                    </a:lnTo>
                    <a:cubicBezTo>
                      <a:pt x="1" y="625"/>
                      <a:pt x="41" y="665"/>
                      <a:pt x="81" y="685"/>
                    </a:cubicBezTo>
                    <a:lnTo>
                      <a:pt x="2673" y="1449"/>
                    </a:lnTo>
                    <a:cubicBezTo>
                      <a:pt x="2713" y="1449"/>
                      <a:pt x="2774" y="1429"/>
                      <a:pt x="2794" y="1369"/>
                    </a:cubicBezTo>
                    <a:lnTo>
                      <a:pt x="2894" y="1007"/>
                    </a:lnTo>
                    <a:cubicBezTo>
                      <a:pt x="2935" y="886"/>
                      <a:pt x="2874" y="746"/>
                      <a:pt x="2774" y="685"/>
                    </a:cubicBezTo>
                    <a:lnTo>
                      <a:pt x="2613" y="585"/>
                    </a:lnTo>
                    <a:cubicBezTo>
                      <a:pt x="2035" y="219"/>
                      <a:pt x="1347" y="1"/>
                      <a:pt x="6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5"/>
              <p:cNvSpPr/>
              <p:nvPr/>
            </p:nvSpPr>
            <p:spPr>
              <a:xfrm>
                <a:off x="4127468" y="2895089"/>
                <a:ext cx="103371" cy="51034"/>
              </a:xfrm>
              <a:custGeom>
                <a:avLst/>
                <a:gdLst/>
                <a:ahLst/>
                <a:cxnLst/>
                <a:rect l="l" t="t" r="r" b="b"/>
                <a:pathLst>
                  <a:path w="2935" h="1449" extrusionOk="0">
                    <a:moveTo>
                      <a:pt x="262" y="0"/>
                    </a:moveTo>
                    <a:cubicBezTo>
                      <a:pt x="221" y="0"/>
                      <a:pt x="161" y="20"/>
                      <a:pt x="141" y="81"/>
                    </a:cubicBezTo>
                    <a:lnTo>
                      <a:pt x="41" y="442"/>
                    </a:lnTo>
                    <a:cubicBezTo>
                      <a:pt x="0" y="563"/>
                      <a:pt x="61" y="704"/>
                      <a:pt x="161" y="764"/>
                    </a:cubicBezTo>
                    <a:lnTo>
                      <a:pt x="322" y="864"/>
                    </a:lnTo>
                    <a:cubicBezTo>
                      <a:pt x="897" y="1248"/>
                      <a:pt x="1582" y="1449"/>
                      <a:pt x="2273" y="1449"/>
                    </a:cubicBezTo>
                    <a:cubicBezTo>
                      <a:pt x="2306" y="1449"/>
                      <a:pt x="2339" y="1448"/>
                      <a:pt x="2372" y="1447"/>
                    </a:cubicBezTo>
                    <a:lnTo>
                      <a:pt x="2552" y="1447"/>
                    </a:lnTo>
                    <a:cubicBezTo>
                      <a:pt x="2673" y="1447"/>
                      <a:pt x="2773" y="1367"/>
                      <a:pt x="2814" y="1246"/>
                    </a:cubicBezTo>
                    <a:lnTo>
                      <a:pt x="2914" y="885"/>
                    </a:lnTo>
                    <a:cubicBezTo>
                      <a:pt x="2934" y="844"/>
                      <a:pt x="2894" y="784"/>
                      <a:pt x="2854" y="764"/>
                    </a:cubicBezTo>
                    <a:lnTo>
                      <a:pt x="2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5"/>
              <p:cNvSpPr/>
              <p:nvPr/>
            </p:nvSpPr>
            <p:spPr>
              <a:xfrm>
                <a:off x="4172055" y="2712373"/>
                <a:ext cx="109006" cy="86500"/>
              </a:xfrm>
              <a:custGeom>
                <a:avLst/>
                <a:gdLst/>
                <a:ahLst/>
                <a:cxnLst/>
                <a:rect l="l" t="t" r="r" b="b"/>
                <a:pathLst>
                  <a:path w="3095" h="2456" extrusionOk="0">
                    <a:moveTo>
                      <a:pt x="647" y="1"/>
                    </a:moveTo>
                    <a:cubicBezTo>
                      <a:pt x="543" y="1"/>
                      <a:pt x="460" y="77"/>
                      <a:pt x="442" y="185"/>
                    </a:cubicBezTo>
                    <a:lnTo>
                      <a:pt x="0" y="1712"/>
                    </a:lnTo>
                    <a:lnTo>
                      <a:pt x="2613" y="2455"/>
                    </a:lnTo>
                    <a:lnTo>
                      <a:pt x="3055" y="928"/>
                    </a:lnTo>
                    <a:cubicBezTo>
                      <a:pt x="3095" y="828"/>
                      <a:pt x="3035" y="707"/>
                      <a:pt x="2954" y="647"/>
                    </a:cubicBezTo>
                    <a:lnTo>
                      <a:pt x="2794" y="546"/>
                    </a:lnTo>
                    <a:cubicBezTo>
                      <a:pt x="2257" y="201"/>
                      <a:pt x="1610" y="2"/>
                      <a:pt x="958" y="2"/>
                    </a:cubicBezTo>
                    <a:cubicBezTo>
                      <a:pt x="927" y="2"/>
                      <a:pt x="896" y="3"/>
                      <a:pt x="864" y="4"/>
                    </a:cubicBezTo>
                    <a:lnTo>
                      <a:pt x="684" y="4"/>
                    </a:lnTo>
                    <a:cubicBezTo>
                      <a:pt x="671" y="2"/>
                      <a:pt x="659" y="1"/>
                      <a:pt x="6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5"/>
              <p:cNvSpPr/>
              <p:nvPr/>
            </p:nvSpPr>
            <p:spPr>
              <a:xfrm>
                <a:off x="4175577" y="2757735"/>
                <a:ext cx="90621" cy="58113"/>
              </a:xfrm>
              <a:custGeom>
                <a:avLst/>
                <a:gdLst/>
                <a:ahLst/>
                <a:cxnLst/>
                <a:rect l="l" t="t" r="r" b="b"/>
                <a:pathLst>
                  <a:path w="2573" h="1650" extrusionOk="0">
                    <a:moveTo>
                      <a:pt x="322" y="1"/>
                    </a:moveTo>
                    <a:cubicBezTo>
                      <a:pt x="289" y="1"/>
                      <a:pt x="255" y="1"/>
                      <a:pt x="222" y="2"/>
                    </a:cubicBezTo>
                    <a:cubicBezTo>
                      <a:pt x="182" y="2"/>
                      <a:pt x="141" y="2"/>
                      <a:pt x="101" y="42"/>
                    </a:cubicBezTo>
                    <a:lnTo>
                      <a:pt x="41" y="203"/>
                    </a:lnTo>
                    <a:lnTo>
                      <a:pt x="1" y="1027"/>
                    </a:lnTo>
                    <a:lnTo>
                      <a:pt x="2131" y="1650"/>
                    </a:lnTo>
                    <a:lnTo>
                      <a:pt x="2513" y="926"/>
                    </a:lnTo>
                    <a:lnTo>
                      <a:pt x="2573" y="766"/>
                    </a:lnTo>
                    <a:cubicBezTo>
                      <a:pt x="2553" y="725"/>
                      <a:pt x="2513" y="685"/>
                      <a:pt x="2493" y="645"/>
                    </a:cubicBezTo>
                    <a:cubicBezTo>
                      <a:pt x="1838" y="221"/>
                      <a:pt x="1091"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5"/>
              <p:cNvSpPr/>
              <p:nvPr/>
            </p:nvSpPr>
            <p:spPr>
              <a:xfrm>
                <a:off x="4131694" y="2858989"/>
                <a:ext cx="107632" cy="84246"/>
              </a:xfrm>
              <a:custGeom>
                <a:avLst/>
                <a:gdLst/>
                <a:ahLst/>
                <a:cxnLst/>
                <a:rect l="l" t="t" r="r" b="b"/>
                <a:pathLst>
                  <a:path w="3056" h="2392" extrusionOk="0">
                    <a:moveTo>
                      <a:pt x="443" y="1"/>
                    </a:moveTo>
                    <a:lnTo>
                      <a:pt x="41" y="1447"/>
                    </a:lnTo>
                    <a:cubicBezTo>
                      <a:pt x="1" y="1548"/>
                      <a:pt x="41" y="1668"/>
                      <a:pt x="121" y="1729"/>
                    </a:cubicBezTo>
                    <a:lnTo>
                      <a:pt x="282" y="1829"/>
                    </a:lnTo>
                    <a:cubicBezTo>
                      <a:pt x="865" y="2211"/>
                      <a:pt x="1528" y="2392"/>
                      <a:pt x="2211" y="2392"/>
                    </a:cubicBezTo>
                    <a:lnTo>
                      <a:pt x="2392" y="2392"/>
                    </a:lnTo>
                    <a:cubicBezTo>
                      <a:pt x="2513" y="2392"/>
                      <a:pt x="2613" y="2311"/>
                      <a:pt x="2653" y="2211"/>
                    </a:cubicBezTo>
                    <a:lnTo>
                      <a:pt x="3055" y="764"/>
                    </a:lnTo>
                    <a:lnTo>
                      <a:pt x="4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5"/>
              <p:cNvSpPr/>
              <p:nvPr/>
            </p:nvSpPr>
            <p:spPr>
              <a:xfrm>
                <a:off x="4138773" y="2796018"/>
                <a:ext cx="118938" cy="121086"/>
              </a:xfrm>
              <a:custGeom>
                <a:avLst/>
                <a:gdLst/>
                <a:ahLst/>
                <a:cxnLst/>
                <a:rect l="l" t="t" r="r" b="b"/>
                <a:pathLst>
                  <a:path w="3377" h="3438" extrusionOk="0">
                    <a:moveTo>
                      <a:pt x="764" y="0"/>
                    </a:moveTo>
                    <a:lnTo>
                      <a:pt x="41" y="2492"/>
                    </a:lnTo>
                    <a:cubicBezTo>
                      <a:pt x="1" y="2612"/>
                      <a:pt x="61" y="2733"/>
                      <a:pt x="162" y="2793"/>
                    </a:cubicBezTo>
                    <a:cubicBezTo>
                      <a:pt x="797" y="3217"/>
                      <a:pt x="1543" y="3438"/>
                      <a:pt x="2312" y="3438"/>
                    </a:cubicBezTo>
                    <a:cubicBezTo>
                      <a:pt x="2345" y="3438"/>
                      <a:pt x="2379" y="3437"/>
                      <a:pt x="2412" y="3436"/>
                    </a:cubicBezTo>
                    <a:cubicBezTo>
                      <a:pt x="2533" y="3436"/>
                      <a:pt x="2633" y="3356"/>
                      <a:pt x="2673" y="3255"/>
                    </a:cubicBezTo>
                    <a:lnTo>
                      <a:pt x="3377" y="764"/>
                    </a:lnTo>
                    <a:lnTo>
                      <a:pt x="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5"/>
              <p:cNvSpPr/>
              <p:nvPr/>
            </p:nvSpPr>
            <p:spPr>
              <a:xfrm>
                <a:off x="4149410" y="2789573"/>
                <a:ext cx="104779" cy="106717"/>
              </a:xfrm>
              <a:custGeom>
                <a:avLst/>
                <a:gdLst/>
                <a:ahLst/>
                <a:cxnLst/>
                <a:rect l="l" t="t" r="r" b="b"/>
                <a:pathLst>
                  <a:path w="2975" h="3030" extrusionOk="0">
                    <a:moveTo>
                      <a:pt x="940" y="1"/>
                    </a:moveTo>
                    <a:cubicBezTo>
                      <a:pt x="908" y="1"/>
                      <a:pt x="876" y="1"/>
                      <a:pt x="844" y="2"/>
                    </a:cubicBezTo>
                    <a:cubicBezTo>
                      <a:pt x="744" y="2"/>
                      <a:pt x="643" y="83"/>
                      <a:pt x="603" y="183"/>
                    </a:cubicBezTo>
                    <a:lnTo>
                      <a:pt x="20" y="2233"/>
                    </a:lnTo>
                    <a:cubicBezTo>
                      <a:pt x="0" y="2333"/>
                      <a:pt x="40" y="2414"/>
                      <a:pt x="121" y="2434"/>
                    </a:cubicBezTo>
                    <a:lnTo>
                      <a:pt x="2130" y="3016"/>
                    </a:lnTo>
                    <a:cubicBezTo>
                      <a:pt x="2152" y="3025"/>
                      <a:pt x="2174" y="3029"/>
                      <a:pt x="2196" y="3029"/>
                    </a:cubicBezTo>
                    <a:cubicBezTo>
                      <a:pt x="2271" y="3029"/>
                      <a:pt x="2336" y="2979"/>
                      <a:pt x="2351" y="2916"/>
                    </a:cubicBezTo>
                    <a:lnTo>
                      <a:pt x="2954" y="846"/>
                    </a:lnTo>
                    <a:cubicBezTo>
                      <a:pt x="2974" y="746"/>
                      <a:pt x="2934" y="645"/>
                      <a:pt x="2854" y="585"/>
                    </a:cubicBezTo>
                    <a:cubicBezTo>
                      <a:pt x="2278" y="201"/>
                      <a:pt x="1611" y="1"/>
                      <a:pt x="9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5"/>
              <p:cNvSpPr/>
              <p:nvPr/>
            </p:nvSpPr>
            <p:spPr>
              <a:xfrm>
                <a:off x="4140217" y="2766998"/>
                <a:ext cx="33283" cy="117494"/>
              </a:xfrm>
              <a:custGeom>
                <a:avLst/>
                <a:gdLst/>
                <a:ahLst/>
                <a:cxnLst/>
                <a:rect l="l" t="t" r="r" b="b"/>
                <a:pathLst>
                  <a:path w="945" h="3336" extrusionOk="0">
                    <a:moveTo>
                      <a:pt x="945" y="0"/>
                    </a:moveTo>
                    <a:lnTo>
                      <a:pt x="0" y="3336"/>
                    </a:lnTo>
                    <a:lnTo>
                      <a:pt x="281" y="2874"/>
                    </a:lnTo>
                    <a:lnTo>
                      <a:pt x="884" y="744"/>
                    </a:lnTo>
                    <a:lnTo>
                      <a:pt x="9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5"/>
              <p:cNvSpPr/>
              <p:nvPr/>
            </p:nvSpPr>
            <p:spPr>
              <a:xfrm>
                <a:off x="4232209" y="2793870"/>
                <a:ext cx="33283" cy="117529"/>
              </a:xfrm>
              <a:custGeom>
                <a:avLst/>
                <a:gdLst/>
                <a:ahLst/>
                <a:cxnLst/>
                <a:rect l="l" t="t" r="r" b="b"/>
                <a:pathLst>
                  <a:path w="945" h="3337" extrusionOk="0">
                    <a:moveTo>
                      <a:pt x="945" y="1"/>
                    </a:moveTo>
                    <a:lnTo>
                      <a:pt x="603" y="644"/>
                    </a:lnTo>
                    <a:lnTo>
                      <a:pt x="0" y="2794"/>
                    </a:lnTo>
                    <a:lnTo>
                      <a:pt x="0" y="3337"/>
                    </a:lnTo>
                    <a:lnTo>
                      <a:pt x="945" y="1"/>
                    </a:lnTo>
                    <a:close/>
                  </a:path>
                </a:pathLst>
              </a:custGeom>
              <a:solidFill>
                <a:srgbClr val="2448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5"/>
              <p:cNvSpPr/>
              <p:nvPr/>
            </p:nvSpPr>
            <p:spPr>
              <a:xfrm>
                <a:off x="4170647" y="2759214"/>
                <a:ext cx="8523" cy="36840"/>
              </a:xfrm>
              <a:custGeom>
                <a:avLst/>
                <a:gdLst/>
                <a:ahLst/>
                <a:cxnLst/>
                <a:rect l="l" t="t" r="r" b="b"/>
                <a:pathLst>
                  <a:path w="242" h="1046" extrusionOk="0">
                    <a:moveTo>
                      <a:pt x="241" y="0"/>
                    </a:moveTo>
                    <a:lnTo>
                      <a:pt x="81" y="221"/>
                    </a:lnTo>
                    <a:lnTo>
                      <a:pt x="0" y="1045"/>
                    </a:lnTo>
                    <a:lnTo>
                      <a:pt x="141" y="985"/>
                    </a:lnTo>
                    <a:lnTo>
                      <a:pt x="2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5"/>
              <p:cNvSpPr/>
              <p:nvPr/>
            </p:nvSpPr>
            <p:spPr>
              <a:xfrm>
                <a:off x="4232209" y="2793870"/>
                <a:ext cx="33987" cy="117529"/>
              </a:xfrm>
              <a:custGeom>
                <a:avLst/>
                <a:gdLst/>
                <a:ahLst/>
                <a:cxnLst/>
                <a:rect l="l" t="t" r="r" b="b"/>
                <a:pathLst>
                  <a:path w="965" h="3337" extrusionOk="0">
                    <a:moveTo>
                      <a:pt x="965" y="1"/>
                    </a:moveTo>
                    <a:lnTo>
                      <a:pt x="623" y="644"/>
                    </a:lnTo>
                    <a:lnTo>
                      <a:pt x="0" y="2794"/>
                    </a:lnTo>
                    <a:lnTo>
                      <a:pt x="0" y="3337"/>
                    </a:lnTo>
                    <a:lnTo>
                      <a:pt x="9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5"/>
              <p:cNvSpPr/>
              <p:nvPr/>
            </p:nvSpPr>
            <p:spPr>
              <a:xfrm>
                <a:off x="4250594" y="2783973"/>
                <a:ext cx="15602" cy="40362"/>
              </a:xfrm>
              <a:custGeom>
                <a:avLst/>
                <a:gdLst/>
                <a:ahLst/>
                <a:cxnLst/>
                <a:rect l="l" t="t" r="r" b="b"/>
                <a:pathLst>
                  <a:path w="443" h="1146" extrusionOk="0">
                    <a:moveTo>
                      <a:pt x="443" y="0"/>
                    </a:moveTo>
                    <a:lnTo>
                      <a:pt x="1" y="905"/>
                    </a:lnTo>
                    <a:lnTo>
                      <a:pt x="1" y="1146"/>
                    </a:lnTo>
                    <a:lnTo>
                      <a:pt x="443" y="282"/>
                    </a:lnTo>
                    <a:lnTo>
                      <a:pt x="4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5"/>
              <p:cNvSpPr/>
              <p:nvPr/>
            </p:nvSpPr>
            <p:spPr>
              <a:xfrm>
                <a:off x="4226539" y="2881635"/>
                <a:ext cx="8523" cy="38953"/>
              </a:xfrm>
              <a:custGeom>
                <a:avLst/>
                <a:gdLst/>
                <a:ahLst/>
                <a:cxnLst/>
                <a:rect l="l" t="t" r="r" b="b"/>
                <a:pathLst>
                  <a:path w="242" h="1106" extrusionOk="0">
                    <a:moveTo>
                      <a:pt x="242" y="1"/>
                    </a:moveTo>
                    <a:lnTo>
                      <a:pt x="101" y="121"/>
                    </a:lnTo>
                    <a:lnTo>
                      <a:pt x="1" y="1106"/>
                    </a:lnTo>
                    <a:lnTo>
                      <a:pt x="141" y="865"/>
                    </a:lnTo>
                    <a:lnTo>
                      <a:pt x="2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5"/>
              <p:cNvSpPr/>
              <p:nvPr/>
            </p:nvSpPr>
            <p:spPr>
              <a:xfrm>
                <a:off x="4139478" y="2854728"/>
                <a:ext cx="15638" cy="41102"/>
              </a:xfrm>
              <a:custGeom>
                <a:avLst/>
                <a:gdLst/>
                <a:ahLst/>
                <a:cxnLst/>
                <a:rect l="l" t="t" r="r" b="b"/>
                <a:pathLst>
                  <a:path w="444" h="1167" extrusionOk="0">
                    <a:moveTo>
                      <a:pt x="443" y="1"/>
                    </a:moveTo>
                    <a:lnTo>
                      <a:pt x="1" y="885"/>
                    </a:lnTo>
                    <a:lnTo>
                      <a:pt x="1" y="1166"/>
                    </a:lnTo>
                    <a:lnTo>
                      <a:pt x="443" y="262"/>
                    </a:lnTo>
                    <a:lnTo>
                      <a:pt x="4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5"/>
              <p:cNvSpPr/>
              <p:nvPr/>
            </p:nvSpPr>
            <p:spPr>
              <a:xfrm>
                <a:off x="4180543" y="2803097"/>
                <a:ext cx="57373" cy="28317"/>
              </a:xfrm>
              <a:custGeom>
                <a:avLst/>
                <a:gdLst/>
                <a:ahLst/>
                <a:cxnLst/>
                <a:rect l="l" t="t" r="r" b="b"/>
                <a:pathLst>
                  <a:path w="1629" h="804" extrusionOk="0">
                    <a:moveTo>
                      <a:pt x="161" y="0"/>
                    </a:moveTo>
                    <a:cubicBezTo>
                      <a:pt x="141" y="0"/>
                      <a:pt x="101" y="0"/>
                      <a:pt x="101" y="20"/>
                    </a:cubicBezTo>
                    <a:lnTo>
                      <a:pt x="21" y="342"/>
                    </a:lnTo>
                    <a:cubicBezTo>
                      <a:pt x="0" y="362"/>
                      <a:pt x="21" y="382"/>
                      <a:pt x="41" y="382"/>
                    </a:cubicBezTo>
                    <a:lnTo>
                      <a:pt x="1487" y="804"/>
                    </a:lnTo>
                    <a:cubicBezTo>
                      <a:pt x="1508" y="804"/>
                      <a:pt x="1528" y="784"/>
                      <a:pt x="1528" y="764"/>
                    </a:cubicBezTo>
                    <a:lnTo>
                      <a:pt x="1628" y="462"/>
                    </a:lnTo>
                    <a:cubicBezTo>
                      <a:pt x="1628" y="442"/>
                      <a:pt x="1608" y="422"/>
                      <a:pt x="1588" y="422"/>
                    </a:cubicBez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 name="Google Shape;611;p25"/>
            <p:cNvGrpSpPr/>
            <p:nvPr/>
          </p:nvGrpSpPr>
          <p:grpSpPr>
            <a:xfrm>
              <a:off x="3721600" y="1102885"/>
              <a:ext cx="1701171" cy="3323459"/>
              <a:chOff x="778675" y="1383025"/>
              <a:chExt cx="1127350" cy="2202425"/>
            </a:xfrm>
          </p:grpSpPr>
          <p:sp>
            <p:nvSpPr>
              <p:cNvPr id="612" name="Google Shape;612;p25"/>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5"/>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4" name="Google Shape;614;p25"/>
          <p:cNvSpPr txBox="1">
            <a:spLocks noGrp="1"/>
          </p:cNvSpPr>
          <p:nvPr>
            <p:ph type="title"/>
          </p:nvPr>
        </p:nvSpPr>
        <p:spPr>
          <a:xfrm>
            <a:off x="2125775" y="385000"/>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MODULES</a:t>
            </a:r>
            <a:endParaRPr sz="3600" dirty="0"/>
          </a:p>
        </p:txBody>
      </p:sp>
      <p:sp>
        <p:nvSpPr>
          <p:cNvPr id="615" name="Google Shape;615;p25"/>
          <p:cNvSpPr/>
          <p:nvPr/>
        </p:nvSpPr>
        <p:spPr>
          <a:xfrm>
            <a:off x="4335548" y="3852814"/>
            <a:ext cx="89928" cy="82444"/>
          </a:xfrm>
          <a:custGeom>
            <a:avLst/>
            <a:gdLst/>
            <a:ahLst/>
            <a:cxnLst/>
            <a:rect l="l" t="t" r="r" b="b"/>
            <a:pathLst>
              <a:path w="3136" h="2875" extrusionOk="0">
                <a:moveTo>
                  <a:pt x="1571" y="1"/>
                </a:moveTo>
                <a:cubicBezTo>
                  <a:pt x="865" y="1"/>
                  <a:pt x="302" y="556"/>
                  <a:pt x="302" y="1267"/>
                </a:cubicBezTo>
                <a:lnTo>
                  <a:pt x="302" y="2192"/>
                </a:lnTo>
                <a:cubicBezTo>
                  <a:pt x="302" y="2292"/>
                  <a:pt x="222" y="2372"/>
                  <a:pt x="122" y="2372"/>
                </a:cubicBezTo>
                <a:cubicBezTo>
                  <a:pt x="61" y="2372"/>
                  <a:pt x="1" y="2413"/>
                  <a:pt x="1" y="2473"/>
                </a:cubicBezTo>
                <a:lnTo>
                  <a:pt x="1" y="2634"/>
                </a:lnTo>
                <a:cubicBezTo>
                  <a:pt x="1" y="2754"/>
                  <a:pt x="122" y="2875"/>
                  <a:pt x="262" y="2875"/>
                </a:cubicBezTo>
                <a:lnTo>
                  <a:pt x="2875" y="2875"/>
                </a:lnTo>
                <a:cubicBezTo>
                  <a:pt x="3015" y="2875"/>
                  <a:pt x="3136" y="2754"/>
                  <a:pt x="3136" y="2634"/>
                </a:cubicBezTo>
                <a:lnTo>
                  <a:pt x="3136" y="2473"/>
                </a:lnTo>
                <a:cubicBezTo>
                  <a:pt x="3136" y="2413"/>
                  <a:pt x="3075" y="2372"/>
                  <a:pt x="3015" y="2372"/>
                </a:cubicBezTo>
                <a:cubicBezTo>
                  <a:pt x="2915" y="2352"/>
                  <a:pt x="2854" y="2272"/>
                  <a:pt x="2854" y="2192"/>
                </a:cubicBezTo>
                <a:lnTo>
                  <a:pt x="2854" y="1328"/>
                </a:lnTo>
                <a:cubicBezTo>
                  <a:pt x="2854" y="624"/>
                  <a:pt x="2312" y="41"/>
                  <a:pt x="1609" y="1"/>
                </a:cubicBezTo>
                <a:cubicBezTo>
                  <a:pt x="1596" y="1"/>
                  <a:pt x="1583" y="1"/>
                  <a:pt x="1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5"/>
          <p:cNvSpPr/>
          <p:nvPr/>
        </p:nvSpPr>
        <p:spPr>
          <a:xfrm>
            <a:off x="4745021" y="3884538"/>
            <a:ext cx="36820" cy="35756"/>
          </a:xfrm>
          <a:custGeom>
            <a:avLst/>
            <a:gdLst/>
            <a:ahLst/>
            <a:cxnLst/>
            <a:rect l="l" t="t" r="r" b="b"/>
            <a:pathLst>
              <a:path w="705" h="685" extrusionOk="0">
                <a:moveTo>
                  <a:pt x="342" y="1"/>
                </a:moveTo>
                <a:cubicBezTo>
                  <a:pt x="162" y="1"/>
                  <a:pt x="1" y="141"/>
                  <a:pt x="1" y="342"/>
                </a:cubicBezTo>
                <a:cubicBezTo>
                  <a:pt x="1" y="523"/>
                  <a:pt x="162" y="684"/>
                  <a:pt x="342" y="684"/>
                </a:cubicBezTo>
                <a:cubicBezTo>
                  <a:pt x="543" y="684"/>
                  <a:pt x="704" y="523"/>
                  <a:pt x="704" y="342"/>
                </a:cubicBezTo>
                <a:cubicBezTo>
                  <a:pt x="704" y="141"/>
                  <a:pt x="543" y="1"/>
                  <a:pt x="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5"/>
          <p:cNvSpPr/>
          <p:nvPr/>
        </p:nvSpPr>
        <p:spPr>
          <a:xfrm>
            <a:off x="4684184" y="3871845"/>
            <a:ext cx="46716" cy="35754"/>
          </a:xfrm>
          <a:custGeom>
            <a:avLst/>
            <a:gdLst/>
            <a:ahLst/>
            <a:cxnLst/>
            <a:rect l="l" t="t" r="r" b="b"/>
            <a:pathLst>
              <a:path w="1448" h="1247" extrusionOk="0">
                <a:moveTo>
                  <a:pt x="724" y="0"/>
                </a:moveTo>
                <a:lnTo>
                  <a:pt x="0" y="1246"/>
                </a:lnTo>
                <a:lnTo>
                  <a:pt x="1447" y="1246"/>
                </a:lnTo>
                <a:lnTo>
                  <a:pt x="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 name="Google Shape;618;p25"/>
          <p:cNvGrpSpPr/>
          <p:nvPr/>
        </p:nvGrpSpPr>
        <p:grpSpPr>
          <a:xfrm>
            <a:off x="3493489" y="1881530"/>
            <a:ext cx="2157317" cy="2834870"/>
            <a:chOff x="3493489" y="1881530"/>
            <a:chExt cx="2157317" cy="2834870"/>
          </a:xfrm>
        </p:grpSpPr>
        <p:cxnSp>
          <p:nvCxnSpPr>
            <p:cNvPr id="619" name="Google Shape;619;p25"/>
            <p:cNvCxnSpPr/>
            <p:nvPr/>
          </p:nvCxnSpPr>
          <p:spPr>
            <a:xfrm rot="10800000">
              <a:off x="4572017" y="4410676"/>
              <a:ext cx="0" cy="299700"/>
            </a:xfrm>
            <a:prstGeom prst="straightConnector1">
              <a:avLst/>
            </a:prstGeom>
            <a:noFill/>
            <a:ln w="9525" cap="flat" cmpd="sng">
              <a:solidFill>
                <a:schemeClr val="accent6"/>
              </a:solidFill>
              <a:prstDash val="dash"/>
              <a:round/>
              <a:headEnd type="none" w="med" len="med"/>
              <a:tailEnd type="none" w="med" len="med"/>
            </a:ln>
          </p:spPr>
        </p:cxnSp>
        <p:sp>
          <p:nvSpPr>
            <p:cNvPr id="620" name="Google Shape;620;p25"/>
            <p:cNvSpPr/>
            <p:nvPr/>
          </p:nvSpPr>
          <p:spPr>
            <a:xfrm>
              <a:off x="3493489" y="1881530"/>
              <a:ext cx="2157317" cy="2772742"/>
            </a:xfrm>
            <a:custGeom>
              <a:avLst/>
              <a:gdLst/>
              <a:ahLst/>
              <a:cxnLst/>
              <a:rect l="l" t="t" r="r" b="b"/>
              <a:pathLst>
                <a:path w="94206" h="116612" fill="none" extrusionOk="0">
                  <a:moveTo>
                    <a:pt x="94205" y="1"/>
                  </a:moveTo>
                  <a:lnTo>
                    <a:pt x="94205" y="105600"/>
                  </a:lnTo>
                  <a:cubicBezTo>
                    <a:pt x="94205" y="111668"/>
                    <a:pt x="89262" y="116612"/>
                    <a:pt x="83193" y="116612"/>
                  </a:cubicBezTo>
                  <a:lnTo>
                    <a:pt x="11012" y="116612"/>
                  </a:lnTo>
                  <a:cubicBezTo>
                    <a:pt x="4923" y="116612"/>
                    <a:pt x="0" y="111668"/>
                    <a:pt x="0" y="105600"/>
                  </a:cubicBezTo>
                  <a:lnTo>
                    <a:pt x="0" y="1"/>
                  </a:lnTo>
                </a:path>
              </a:pathLst>
            </a:custGeom>
            <a:noFill/>
            <a:ln w="9525" cap="flat" cmpd="sng">
              <a:solidFill>
                <a:srgbClr val="111120"/>
              </a:solidFill>
              <a:prstDash val="dash"/>
              <a:miter lim="2009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5"/>
            <p:cNvSpPr/>
            <p:nvPr/>
          </p:nvSpPr>
          <p:spPr>
            <a:xfrm>
              <a:off x="4508627" y="4589500"/>
              <a:ext cx="126900" cy="126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25"/>
          <p:cNvGrpSpPr/>
          <p:nvPr/>
        </p:nvGrpSpPr>
        <p:grpSpPr>
          <a:xfrm>
            <a:off x="4366087" y="1379640"/>
            <a:ext cx="3440414" cy="2572047"/>
            <a:chOff x="4366087" y="1379640"/>
            <a:chExt cx="3440414" cy="2572047"/>
          </a:xfrm>
        </p:grpSpPr>
        <p:sp>
          <p:nvSpPr>
            <p:cNvPr id="625" name="Google Shape;625;p25"/>
            <p:cNvSpPr txBox="1"/>
            <p:nvPr/>
          </p:nvSpPr>
          <p:spPr>
            <a:xfrm>
              <a:off x="5763801" y="1379640"/>
              <a:ext cx="2042700" cy="37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dirty="0">
                  <a:solidFill>
                    <a:schemeClr val="accent4"/>
                  </a:solidFill>
                  <a:latin typeface="Fira Sans Extra Condensed Medium"/>
                  <a:ea typeface="Fira Sans Extra Condensed Medium"/>
                  <a:cs typeface="Fira Sans Extra Condensed Medium"/>
                  <a:sym typeface="Fira Sans Extra Condensed Medium"/>
                </a:rPr>
                <a:t>4) DASHBOARD</a:t>
              </a:r>
              <a:endParaRPr sz="2500" dirty="0">
                <a:solidFill>
                  <a:schemeClr val="accent4"/>
                </a:solidFill>
                <a:latin typeface="Fira Sans Extra Condensed Medium"/>
                <a:ea typeface="Fira Sans Extra Condensed Medium"/>
                <a:cs typeface="Fira Sans Extra Condensed Medium"/>
                <a:sym typeface="Fira Sans Extra Condensed Medium"/>
              </a:endParaRPr>
            </a:p>
          </p:txBody>
        </p:sp>
        <p:grpSp>
          <p:nvGrpSpPr>
            <p:cNvPr id="626" name="Google Shape;626;p25"/>
            <p:cNvGrpSpPr/>
            <p:nvPr/>
          </p:nvGrpSpPr>
          <p:grpSpPr>
            <a:xfrm>
              <a:off x="4366087" y="1648745"/>
              <a:ext cx="1874170" cy="2302942"/>
              <a:chOff x="4366087" y="1648745"/>
              <a:chExt cx="1874170" cy="2302942"/>
            </a:xfrm>
          </p:grpSpPr>
          <p:sp>
            <p:nvSpPr>
              <p:cNvPr id="629" name="Google Shape;629;p25"/>
              <p:cNvSpPr/>
              <p:nvPr/>
            </p:nvSpPr>
            <p:spPr>
              <a:xfrm>
                <a:off x="6130721" y="1648745"/>
                <a:ext cx="109536" cy="42798"/>
              </a:xfrm>
              <a:custGeom>
                <a:avLst/>
                <a:gdLst/>
                <a:ahLst/>
                <a:cxnLst/>
                <a:rect l="l" t="t" r="r" b="b"/>
                <a:pathLst>
                  <a:path w="1006" h="393" extrusionOk="0">
                    <a:moveTo>
                      <a:pt x="1" y="1"/>
                    </a:moveTo>
                    <a:cubicBezTo>
                      <a:pt x="61" y="262"/>
                      <a:pt x="282" y="393"/>
                      <a:pt x="503" y="393"/>
                    </a:cubicBezTo>
                    <a:cubicBezTo>
                      <a:pt x="724" y="393"/>
                      <a:pt x="945" y="262"/>
                      <a:pt x="1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5"/>
              <p:cNvSpPr/>
              <p:nvPr/>
            </p:nvSpPr>
            <p:spPr>
              <a:xfrm>
                <a:off x="4366087" y="3940417"/>
                <a:ext cx="28848" cy="11270"/>
              </a:xfrm>
              <a:custGeom>
                <a:avLst/>
                <a:gdLst/>
                <a:ahLst/>
                <a:cxnLst/>
                <a:rect l="l" t="t" r="r" b="b"/>
                <a:pathLst>
                  <a:path w="1006" h="393" extrusionOk="0">
                    <a:moveTo>
                      <a:pt x="1" y="1"/>
                    </a:moveTo>
                    <a:cubicBezTo>
                      <a:pt x="61" y="262"/>
                      <a:pt x="282" y="393"/>
                      <a:pt x="503" y="393"/>
                    </a:cubicBezTo>
                    <a:cubicBezTo>
                      <a:pt x="724" y="393"/>
                      <a:pt x="945" y="262"/>
                      <a:pt x="1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5"/>
              <p:cNvSpPr/>
              <p:nvPr/>
            </p:nvSpPr>
            <p:spPr>
              <a:xfrm>
                <a:off x="5591345" y="1815896"/>
                <a:ext cx="126900" cy="12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 name="Google Shape;632;p25"/>
          <p:cNvGrpSpPr/>
          <p:nvPr/>
        </p:nvGrpSpPr>
        <p:grpSpPr>
          <a:xfrm>
            <a:off x="666560" y="1328975"/>
            <a:ext cx="3390727" cy="2651964"/>
            <a:chOff x="666560" y="1328975"/>
            <a:chExt cx="3390727" cy="2651964"/>
          </a:xfrm>
        </p:grpSpPr>
        <p:sp>
          <p:nvSpPr>
            <p:cNvPr id="635" name="Google Shape;635;p25"/>
            <p:cNvSpPr txBox="1"/>
            <p:nvPr/>
          </p:nvSpPr>
          <p:spPr>
            <a:xfrm>
              <a:off x="666560" y="1328975"/>
              <a:ext cx="2714010" cy="375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dirty="0">
                  <a:solidFill>
                    <a:schemeClr val="accent2"/>
                  </a:solidFill>
                  <a:latin typeface="Fira Sans Extra Condensed Medium"/>
                  <a:ea typeface="Fira Sans Extra Condensed Medium"/>
                  <a:cs typeface="Fira Sans Extra Condensed Medium"/>
                  <a:sym typeface="Fira Sans Extra Condensed Medium"/>
                </a:rPr>
                <a:t>1) PARENTAL LOGIN</a:t>
              </a:r>
              <a:endParaRPr sz="2500" dirty="0">
                <a:solidFill>
                  <a:schemeClr val="accent2"/>
                </a:solidFill>
                <a:latin typeface="Fira Sans Extra Condensed Medium"/>
                <a:ea typeface="Fira Sans Extra Condensed Medium"/>
                <a:cs typeface="Fira Sans Extra Condensed Medium"/>
                <a:sym typeface="Fira Sans Extra Condensed Medium"/>
              </a:endParaRPr>
            </a:p>
          </p:txBody>
        </p:sp>
        <p:grpSp>
          <p:nvGrpSpPr>
            <p:cNvPr id="636" name="Google Shape;636;p25"/>
            <p:cNvGrpSpPr/>
            <p:nvPr/>
          </p:nvGrpSpPr>
          <p:grpSpPr>
            <a:xfrm>
              <a:off x="3430125" y="1815896"/>
              <a:ext cx="627162" cy="2165043"/>
              <a:chOff x="3430125" y="1815896"/>
              <a:chExt cx="627162" cy="2165043"/>
            </a:xfrm>
          </p:grpSpPr>
          <p:sp>
            <p:nvSpPr>
              <p:cNvPr id="638" name="Google Shape;638;p25"/>
              <p:cNvSpPr/>
              <p:nvPr/>
            </p:nvSpPr>
            <p:spPr>
              <a:xfrm>
                <a:off x="3938539" y="3849373"/>
                <a:ext cx="118748" cy="131566"/>
              </a:xfrm>
              <a:custGeom>
                <a:avLst/>
                <a:gdLst/>
                <a:ahLst/>
                <a:cxnLst/>
                <a:rect l="l" t="t" r="r" b="b"/>
                <a:pathLst>
                  <a:path w="4141" h="4588" extrusionOk="0">
                    <a:moveTo>
                      <a:pt x="2070" y="1"/>
                    </a:moveTo>
                    <a:cubicBezTo>
                      <a:pt x="905" y="1"/>
                      <a:pt x="623" y="1608"/>
                      <a:pt x="1709" y="2010"/>
                    </a:cubicBezTo>
                    <a:cubicBezTo>
                      <a:pt x="865" y="2171"/>
                      <a:pt x="181" y="2814"/>
                      <a:pt x="1" y="3638"/>
                    </a:cubicBezTo>
                    <a:cubicBezTo>
                      <a:pt x="543" y="4271"/>
                      <a:pt x="1307" y="4587"/>
                      <a:pt x="2070" y="4587"/>
                    </a:cubicBezTo>
                    <a:cubicBezTo>
                      <a:pt x="2834" y="4587"/>
                      <a:pt x="3598" y="4271"/>
                      <a:pt x="4140" y="3638"/>
                    </a:cubicBezTo>
                    <a:cubicBezTo>
                      <a:pt x="3959" y="2814"/>
                      <a:pt x="3276" y="2171"/>
                      <a:pt x="2432" y="2010"/>
                    </a:cubicBezTo>
                    <a:cubicBezTo>
                      <a:pt x="3517" y="1608"/>
                      <a:pt x="3236" y="1"/>
                      <a:pt x="2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5"/>
              <p:cNvSpPr/>
              <p:nvPr/>
            </p:nvSpPr>
            <p:spPr>
              <a:xfrm>
                <a:off x="3430125" y="1815896"/>
                <a:ext cx="126900" cy="12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 name="Google Shape;640;p25"/>
          <p:cNvGrpSpPr/>
          <p:nvPr/>
        </p:nvGrpSpPr>
        <p:grpSpPr>
          <a:xfrm>
            <a:off x="902889" y="2559230"/>
            <a:ext cx="3935742" cy="1418670"/>
            <a:chOff x="902889" y="2559230"/>
            <a:chExt cx="3935742" cy="1418670"/>
          </a:xfrm>
        </p:grpSpPr>
        <p:sp>
          <p:nvSpPr>
            <p:cNvPr id="643" name="Google Shape;643;p25"/>
            <p:cNvSpPr txBox="1"/>
            <p:nvPr/>
          </p:nvSpPr>
          <p:spPr>
            <a:xfrm>
              <a:off x="902889" y="2559230"/>
              <a:ext cx="2490241" cy="375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dirty="0">
                  <a:solidFill>
                    <a:schemeClr val="accent3"/>
                  </a:solidFill>
                  <a:latin typeface="Fira Sans Extra Condensed Medium"/>
                  <a:ea typeface="Fira Sans Extra Condensed Medium"/>
                  <a:cs typeface="Fira Sans Extra Condensed Medium"/>
                  <a:sym typeface="Fira Sans Extra Condensed Medium"/>
                </a:rPr>
                <a:t>2) COMPANY LOGIN</a:t>
              </a:r>
              <a:endParaRPr sz="2500" dirty="0">
                <a:solidFill>
                  <a:schemeClr val="accent3"/>
                </a:solidFill>
                <a:latin typeface="Fira Sans Extra Condensed Medium"/>
                <a:ea typeface="Fira Sans Extra Condensed Medium"/>
                <a:cs typeface="Fira Sans Extra Condensed Medium"/>
                <a:sym typeface="Fira Sans Extra Condensed Medium"/>
              </a:endParaRPr>
            </a:p>
          </p:txBody>
        </p:sp>
        <p:grpSp>
          <p:nvGrpSpPr>
            <p:cNvPr id="649" name="Google Shape;649;p25"/>
            <p:cNvGrpSpPr/>
            <p:nvPr/>
          </p:nvGrpSpPr>
          <p:grpSpPr>
            <a:xfrm>
              <a:off x="3430125" y="3532370"/>
              <a:ext cx="1408506" cy="445530"/>
              <a:chOff x="3430125" y="3532370"/>
              <a:chExt cx="1408506" cy="445530"/>
            </a:xfrm>
          </p:grpSpPr>
          <p:sp>
            <p:nvSpPr>
              <p:cNvPr id="650" name="Google Shape;650;p25"/>
              <p:cNvSpPr/>
              <p:nvPr/>
            </p:nvSpPr>
            <p:spPr>
              <a:xfrm>
                <a:off x="4707237" y="3845932"/>
                <a:ext cx="131394" cy="131968"/>
              </a:xfrm>
              <a:custGeom>
                <a:avLst/>
                <a:gdLst/>
                <a:ahLst/>
                <a:cxnLst/>
                <a:rect l="l" t="t" r="r" b="b"/>
                <a:pathLst>
                  <a:path w="4582" h="4602" fill="none" extrusionOk="0">
                    <a:moveTo>
                      <a:pt x="0" y="1969"/>
                    </a:moveTo>
                    <a:cubicBezTo>
                      <a:pt x="0" y="3718"/>
                      <a:pt x="2110" y="4602"/>
                      <a:pt x="3356" y="3356"/>
                    </a:cubicBezTo>
                    <a:cubicBezTo>
                      <a:pt x="4582" y="2110"/>
                      <a:pt x="3718" y="0"/>
                      <a:pt x="1949" y="0"/>
                    </a:cubicBezTo>
                  </a:path>
                </a:pathLst>
              </a:custGeom>
              <a:noFill/>
              <a:ln w="19050" cap="flat" cmpd="sng">
                <a:solidFill>
                  <a:schemeClr val="accent3"/>
                </a:solidFill>
                <a:prstDash val="solid"/>
                <a:miter lim="2009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5"/>
              <p:cNvSpPr/>
              <p:nvPr/>
            </p:nvSpPr>
            <p:spPr>
              <a:xfrm>
                <a:off x="3430125" y="3532370"/>
                <a:ext cx="126900" cy="126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 name="Google Shape;652;p25"/>
          <p:cNvGrpSpPr/>
          <p:nvPr/>
        </p:nvGrpSpPr>
        <p:grpSpPr>
          <a:xfrm>
            <a:off x="5082940" y="3532370"/>
            <a:ext cx="3426762" cy="527275"/>
            <a:chOff x="5082940" y="3532370"/>
            <a:chExt cx="3426762" cy="527275"/>
          </a:xfrm>
        </p:grpSpPr>
        <p:sp>
          <p:nvSpPr>
            <p:cNvPr id="655" name="Google Shape;655;p25"/>
            <p:cNvSpPr txBox="1"/>
            <p:nvPr/>
          </p:nvSpPr>
          <p:spPr>
            <a:xfrm>
              <a:off x="5878917" y="3684045"/>
              <a:ext cx="2630785" cy="37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dirty="0">
                  <a:solidFill>
                    <a:schemeClr val="bg2">
                      <a:lumMod val="60000"/>
                      <a:lumOff val="40000"/>
                    </a:schemeClr>
                  </a:solidFill>
                  <a:latin typeface="Fira Sans Extra Condensed Medium"/>
                  <a:ea typeface="Fira Sans Extra Condensed Medium"/>
                  <a:cs typeface="Fira Sans Extra Condensed Medium"/>
                  <a:sym typeface="Fira Sans Extra Condensed Medium"/>
                </a:rPr>
                <a:t>6) LOCATION SETUP</a:t>
              </a:r>
              <a:endParaRPr sz="2500" dirty="0">
                <a:solidFill>
                  <a:schemeClr val="bg2">
                    <a:lumMod val="60000"/>
                    <a:lumOff val="40000"/>
                  </a:schemeClr>
                </a:solidFill>
                <a:latin typeface="Fira Sans Extra Condensed Medium"/>
                <a:ea typeface="Fira Sans Extra Condensed Medium"/>
                <a:cs typeface="Fira Sans Extra Condensed Medium"/>
                <a:sym typeface="Fira Sans Extra Condensed Medium"/>
              </a:endParaRPr>
            </a:p>
          </p:txBody>
        </p:sp>
        <p:grpSp>
          <p:nvGrpSpPr>
            <p:cNvPr id="656" name="Google Shape;656;p25"/>
            <p:cNvGrpSpPr/>
            <p:nvPr/>
          </p:nvGrpSpPr>
          <p:grpSpPr>
            <a:xfrm>
              <a:off x="5082940" y="3532370"/>
              <a:ext cx="635293" cy="434002"/>
              <a:chOff x="5082940" y="3532370"/>
              <a:chExt cx="635293" cy="434002"/>
            </a:xfrm>
          </p:grpSpPr>
          <p:sp>
            <p:nvSpPr>
              <p:cNvPr id="658" name="Google Shape;658;p25"/>
              <p:cNvSpPr/>
              <p:nvPr/>
            </p:nvSpPr>
            <p:spPr>
              <a:xfrm>
                <a:off x="5082940" y="3838419"/>
                <a:ext cx="125630" cy="127953"/>
              </a:xfrm>
              <a:custGeom>
                <a:avLst/>
                <a:gdLst/>
                <a:ahLst/>
                <a:cxnLst/>
                <a:rect l="l" t="t" r="r" b="b"/>
                <a:pathLst>
                  <a:path w="4381" h="4462" extrusionOk="0">
                    <a:moveTo>
                      <a:pt x="2205" y="1661"/>
                    </a:moveTo>
                    <a:cubicBezTo>
                      <a:pt x="2496" y="1661"/>
                      <a:pt x="2773" y="1891"/>
                      <a:pt x="2773" y="2231"/>
                    </a:cubicBezTo>
                    <a:cubicBezTo>
                      <a:pt x="2773" y="2550"/>
                      <a:pt x="2517" y="2789"/>
                      <a:pt x="2201" y="2794"/>
                    </a:cubicBezTo>
                    <a:lnTo>
                      <a:pt x="2201" y="2794"/>
                    </a:lnTo>
                    <a:cubicBezTo>
                      <a:pt x="1705" y="2786"/>
                      <a:pt x="1449" y="2189"/>
                      <a:pt x="1809" y="1830"/>
                    </a:cubicBezTo>
                    <a:cubicBezTo>
                      <a:pt x="1925" y="1713"/>
                      <a:pt x="2067" y="1661"/>
                      <a:pt x="2205" y="1661"/>
                    </a:cubicBezTo>
                    <a:close/>
                    <a:moveTo>
                      <a:pt x="1708" y="1"/>
                    </a:moveTo>
                    <a:lnTo>
                      <a:pt x="1567" y="584"/>
                    </a:lnTo>
                    <a:cubicBezTo>
                      <a:pt x="1387" y="644"/>
                      <a:pt x="1226" y="744"/>
                      <a:pt x="1065" y="885"/>
                    </a:cubicBezTo>
                    <a:lnTo>
                      <a:pt x="502" y="684"/>
                    </a:lnTo>
                    <a:lnTo>
                      <a:pt x="241" y="1106"/>
                    </a:lnTo>
                    <a:lnTo>
                      <a:pt x="0" y="1528"/>
                    </a:lnTo>
                    <a:lnTo>
                      <a:pt x="442" y="1930"/>
                    </a:lnTo>
                    <a:cubicBezTo>
                      <a:pt x="422" y="2030"/>
                      <a:pt x="402" y="2131"/>
                      <a:pt x="402" y="2231"/>
                    </a:cubicBezTo>
                    <a:cubicBezTo>
                      <a:pt x="402" y="2332"/>
                      <a:pt x="422" y="2432"/>
                      <a:pt x="442" y="2533"/>
                    </a:cubicBezTo>
                    <a:lnTo>
                      <a:pt x="0" y="2935"/>
                    </a:lnTo>
                    <a:lnTo>
                      <a:pt x="241" y="3357"/>
                    </a:lnTo>
                    <a:lnTo>
                      <a:pt x="502" y="3759"/>
                    </a:lnTo>
                    <a:lnTo>
                      <a:pt x="1065" y="3578"/>
                    </a:lnTo>
                    <a:cubicBezTo>
                      <a:pt x="1226" y="3698"/>
                      <a:pt x="1387" y="3799"/>
                      <a:pt x="1567" y="3879"/>
                    </a:cubicBezTo>
                    <a:lnTo>
                      <a:pt x="1708" y="4462"/>
                    </a:lnTo>
                    <a:lnTo>
                      <a:pt x="2673" y="4462"/>
                    </a:lnTo>
                    <a:lnTo>
                      <a:pt x="2793" y="3879"/>
                    </a:lnTo>
                    <a:cubicBezTo>
                      <a:pt x="2974" y="3819"/>
                      <a:pt x="3155" y="3718"/>
                      <a:pt x="3316" y="3578"/>
                    </a:cubicBezTo>
                    <a:lnTo>
                      <a:pt x="3878" y="3759"/>
                    </a:lnTo>
                    <a:lnTo>
                      <a:pt x="4140" y="3357"/>
                    </a:lnTo>
                    <a:lnTo>
                      <a:pt x="4381" y="2935"/>
                    </a:lnTo>
                    <a:lnTo>
                      <a:pt x="3939" y="2533"/>
                    </a:lnTo>
                    <a:cubicBezTo>
                      <a:pt x="3959" y="2432"/>
                      <a:pt x="3959" y="2332"/>
                      <a:pt x="3959" y="2231"/>
                    </a:cubicBezTo>
                    <a:cubicBezTo>
                      <a:pt x="3959" y="2131"/>
                      <a:pt x="3959" y="2030"/>
                      <a:pt x="3939" y="1930"/>
                    </a:cubicBezTo>
                    <a:lnTo>
                      <a:pt x="4381" y="1528"/>
                    </a:lnTo>
                    <a:lnTo>
                      <a:pt x="4140" y="1106"/>
                    </a:lnTo>
                    <a:lnTo>
                      <a:pt x="3878" y="684"/>
                    </a:lnTo>
                    <a:lnTo>
                      <a:pt x="3316" y="885"/>
                    </a:lnTo>
                    <a:cubicBezTo>
                      <a:pt x="3155" y="744"/>
                      <a:pt x="2974" y="644"/>
                      <a:pt x="2793" y="584"/>
                    </a:cubicBezTo>
                    <a:lnTo>
                      <a:pt x="26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5"/>
              <p:cNvSpPr/>
              <p:nvPr/>
            </p:nvSpPr>
            <p:spPr>
              <a:xfrm>
                <a:off x="5591333" y="3532370"/>
                <a:ext cx="126900" cy="126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655;p25">
            <a:extLst>
              <a:ext uri="{FF2B5EF4-FFF2-40B4-BE49-F238E27FC236}">
                <a16:creationId xmlns:a16="http://schemas.microsoft.com/office/drawing/2014/main" id="{C08D164D-0B89-A5F7-BCFD-B825BE50F271}"/>
              </a:ext>
            </a:extLst>
          </p:cNvPr>
          <p:cNvSpPr txBox="1"/>
          <p:nvPr/>
        </p:nvSpPr>
        <p:spPr>
          <a:xfrm>
            <a:off x="5815381" y="2455573"/>
            <a:ext cx="2320825" cy="37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500" dirty="0">
                <a:solidFill>
                  <a:schemeClr val="accent6">
                    <a:lumMod val="60000"/>
                    <a:lumOff val="40000"/>
                  </a:schemeClr>
                </a:solidFill>
                <a:latin typeface="Fira Sans Extra Condensed Medium"/>
                <a:ea typeface="Fira Sans Extra Condensed Medium"/>
                <a:cs typeface="Fira Sans Extra Condensed Medium"/>
                <a:sym typeface="Fira Sans Extra Condensed Medium"/>
              </a:rPr>
              <a:t>5) ALERT SYSTEM</a:t>
            </a:r>
            <a:endParaRPr sz="2500" dirty="0">
              <a:solidFill>
                <a:schemeClr val="accent6">
                  <a:lumMod val="60000"/>
                  <a:lumOff val="40000"/>
                </a:schemeClr>
              </a:solidFill>
              <a:latin typeface="Fira Sans Extra Condensed Medium"/>
              <a:ea typeface="Fira Sans Extra Condensed Medium"/>
              <a:cs typeface="Fira Sans Extra Condensed Medium"/>
              <a:sym typeface="Fira Sans Extra Condensed Medium"/>
            </a:endParaRPr>
          </a:p>
        </p:txBody>
      </p:sp>
      <p:sp>
        <p:nvSpPr>
          <p:cNvPr id="3" name="Google Shape;655;p25">
            <a:extLst>
              <a:ext uri="{FF2B5EF4-FFF2-40B4-BE49-F238E27FC236}">
                <a16:creationId xmlns:a16="http://schemas.microsoft.com/office/drawing/2014/main" id="{A0E4E2F3-65D7-B696-CD65-91929C103612}"/>
              </a:ext>
            </a:extLst>
          </p:cNvPr>
          <p:cNvSpPr txBox="1"/>
          <p:nvPr/>
        </p:nvSpPr>
        <p:spPr>
          <a:xfrm>
            <a:off x="906581" y="3658132"/>
            <a:ext cx="2042700" cy="37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500" dirty="0">
                <a:solidFill>
                  <a:schemeClr val="accent5"/>
                </a:solidFill>
                <a:latin typeface="Fira Sans Extra Condensed Medium"/>
                <a:ea typeface="Fira Sans Extra Condensed Medium"/>
                <a:cs typeface="Fira Sans Extra Condensed Medium"/>
                <a:sym typeface="Fira Sans Extra Condensed Medium"/>
              </a:rPr>
              <a:t>3) DATABASE</a:t>
            </a:r>
            <a:endParaRPr sz="2500" dirty="0">
              <a:solidFill>
                <a:schemeClr val="accent5"/>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2"/>
          <p:cNvSpPr txBox="1">
            <a:spLocks noGrp="1"/>
          </p:cNvSpPr>
          <p:nvPr>
            <p:ph type="title"/>
          </p:nvPr>
        </p:nvSpPr>
        <p:spPr>
          <a:xfrm>
            <a:off x="296147" y="370686"/>
            <a:ext cx="2676293"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000" dirty="0"/>
              <a:t>PARENTAL LOGIN</a:t>
            </a:r>
            <a:endParaRPr sz="3000" dirty="0"/>
          </a:p>
        </p:txBody>
      </p:sp>
      <p:grpSp>
        <p:nvGrpSpPr>
          <p:cNvPr id="446" name="Google Shape;446;p22"/>
          <p:cNvGrpSpPr/>
          <p:nvPr/>
        </p:nvGrpSpPr>
        <p:grpSpPr>
          <a:xfrm>
            <a:off x="3287078" y="1970049"/>
            <a:ext cx="2075941" cy="2149830"/>
            <a:chOff x="3297590" y="1557628"/>
            <a:chExt cx="2549145" cy="2577952"/>
          </a:xfrm>
        </p:grpSpPr>
        <p:grpSp>
          <p:nvGrpSpPr>
            <p:cNvPr id="447" name="Google Shape;447;p22"/>
            <p:cNvGrpSpPr/>
            <p:nvPr/>
          </p:nvGrpSpPr>
          <p:grpSpPr>
            <a:xfrm>
              <a:off x="3297590" y="1557628"/>
              <a:ext cx="2549145" cy="2577952"/>
              <a:chOff x="2692200" y="1721125"/>
              <a:chExt cx="2225550" cy="2250700"/>
            </a:xfrm>
          </p:grpSpPr>
          <p:sp>
            <p:nvSpPr>
              <p:cNvPr id="448" name="Google Shape;448;p22"/>
              <p:cNvSpPr/>
              <p:nvPr/>
            </p:nvSpPr>
            <p:spPr>
              <a:xfrm>
                <a:off x="3828575" y="2098900"/>
                <a:ext cx="223575" cy="511450"/>
              </a:xfrm>
              <a:custGeom>
                <a:avLst/>
                <a:gdLst/>
                <a:ahLst/>
                <a:cxnLst/>
                <a:rect l="l" t="t" r="r" b="b"/>
                <a:pathLst>
                  <a:path w="8943" h="20458" extrusionOk="0">
                    <a:moveTo>
                      <a:pt x="1" y="1"/>
                    </a:moveTo>
                    <a:lnTo>
                      <a:pt x="1" y="20457"/>
                    </a:lnTo>
                    <a:lnTo>
                      <a:pt x="5527" y="20457"/>
                    </a:lnTo>
                    <a:lnTo>
                      <a:pt x="8943" y="66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2885125" y="3496000"/>
                <a:ext cx="28150" cy="37700"/>
              </a:xfrm>
              <a:custGeom>
                <a:avLst/>
                <a:gdLst/>
                <a:ahLst/>
                <a:cxnLst/>
                <a:rect l="l" t="t" r="r" b="b"/>
                <a:pathLst>
                  <a:path w="1126" h="1508" extrusionOk="0">
                    <a:moveTo>
                      <a:pt x="0" y="1"/>
                    </a:moveTo>
                    <a:lnTo>
                      <a:pt x="0" y="1"/>
                    </a:lnTo>
                    <a:cubicBezTo>
                      <a:pt x="362" y="503"/>
                      <a:pt x="744" y="1005"/>
                      <a:pt x="1126" y="1508"/>
                    </a:cubicBezTo>
                    <a:lnTo>
                      <a:pt x="1126" y="1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4081775" y="3909950"/>
                <a:ext cx="90950" cy="27150"/>
              </a:xfrm>
              <a:custGeom>
                <a:avLst/>
                <a:gdLst/>
                <a:ahLst/>
                <a:cxnLst/>
                <a:rect l="l" t="t" r="r" b="b"/>
                <a:pathLst>
                  <a:path w="3638" h="1086" extrusionOk="0">
                    <a:moveTo>
                      <a:pt x="3638" y="1"/>
                    </a:moveTo>
                    <a:lnTo>
                      <a:pt x="0" y="363"/>
                    </a:lnTo>
                    <a:lnTo>
                      <a:pt x="61" y="1086"/>
                    </a:lnTo>
                    <a:cubicBezTo>
                      <a:pt x="1286" y="764"/>
                      <a:pt x="2472" y="403"/>
                      <a:pt x="3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3296050" y="2646500"/>
                <a:ext cx="693300" cy="361225"/>
              </a:xfrm>
              <a:custGeom>
                <a:avLst/>
                <a:gdLst/>
                <a:ahLst/>
                <a:cxnLst/>
                <a:rect l="l" t="t" r="r" b="b"/>
                <a:pathLst>
                  <a:path w="27732" h="14449" extrusionOk="0">
                    <a:moveTo>
                      <a:pt x="1" y="0"/>
                    </a:moveTo>
                    <a:lnTo>
                      <a:pt x="744" y="14448"/>
                    </a:lnTo>
                    <a:lnTo>
                      <a:pt x="27732" y="11856"/>
                    </a:lnTo>
                    <a:lnTo>
                      <a:pt x="26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3316150" y="2967500"/>
                <a:ext cx="721950" cy="567725"/>
              </a:xfrm>
              <a:custGeom>
                <a:avLst/>
                <a:gdLst/>
                <a:ahLst/>
                <a:cxnLst/>
                <a:rect l="l" t="t" r="r" b="b"/>
                <a:pathLst>
                  <a:path w="28878" h="22709" extrusionOk="0">
                    <a:moveTo>
                      <a:pt x="27008" y="1"/>
                    </a:moveTo>
                    <a:lnTo>
                      <a:pt x="1" y="2593"/>
                    </a:lnTo>
                    <a:lnTo>
                      <a:pt x="845" y="19051"/>
                    </a:lnTo>
                    <a:lnTo>
                      <a:pt x="28877" y="22708"/>
                    </a:lnTo>
                    <a:lnTo>
                      <a:pt x="270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2692200" y="2651525"/>
                <a:ext cx="599875" cy="811850"/>
              </a:xfrm>
              <a:custGeom>
                <a:avLst/>
                <a:gdLst/>
                <a:ahLst/>
                <a:cxnLst/>
                <a:rect l="l" t="t" r="r" b="b"/>
                <a:pathLst>
                  <a:path w="23995" h="32474" extrusionOk="0">
                    <a:moveTo>
                      <a:pt x="22708" y="0"/>
                    </a:moveTo>
                    <a:lnTo>
                      <a:pt x="61" y="4140"/>
                    </a:lnTo>
                    <a:lnTo>
                      <a:pt x="1" y="14730"/>
                    </a:lnTo>
                    <a:cubicBezTo>
                      <a:pt x="945" y="20939"/>
                      <a:pt x="3216" y="26887"/>
                      <a:pt x="6632" y="32172"/>
                    </a:cubicBezTo>
                    <a:lnTo>
                      <a:pt x="8923" y="32473"/>
                    </a:lnTo>
                    <a:lnTo>
                      <a:pt x="23391" y="24034"/>
                    </a:lnTo>
                    <a:lnTo>
                      <a:pt x="23994" y="25058"/>
                    </a:lnTo>
                    <a:lnTo>
                      <a:pt x="23994" y="25058"/>
                    </a:lnTo>
                    <a:lnTo>
                      <a:pt x="227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2925300" y="3286000"/>
                <a:ext cx="396900" cy="577775"/>
              </a:xfrm>
              <a:custGeom>
                <a:avLst/>
                <a:gdLst/>
                <a:ahLst/>
                <a:cxnLst/>
                <a:rect l="l" t="t" r="r" b="b"/>
                <a:pathLst>
                  <a:path w="15876" h="23111" extrusionOk="0">
                    <a:moveTo>
                      <a:pt x="14690" y="1"/>
                    </a:moveTo>
                    <a:lnTo>
                      <a:pt x="1" y="8561"/>
                    </a:lnTo>
                    <a:lnTo>
                      <a:pt x="1" y="10531"/>
                    </a:lnTo>
                    <a:cubicBezTo>
                      <a:pt x="503" y="11174"/>
                      <a:pt x="1026" y="11797"/>
                      <a:pt x="1568" y="12379"/>
                    </a:cubicBezTo>
                    <a:cubicBezTo>
                      <a:pt x="1568" y="10812"/>
                      <a:pt x="1548" y="9707"/>
                      <a:pt x="1528" y="9566"/>
                    </a:cubicBezTo>
                    <a:lnTo>
                      <a:pt x="13605" y="3136"/>
                    </a:lnTo>
                    <a:lnTo>
                      <a:pt x="14931" y="22648"/>
                    </a:lnTo>
                    <a:cubicBezTo>
                      <a:pt x="15233" y="22789"/>
                      <a:pt x="15554" y="22949"/>
                      <a:pt x="15876" y="23110"/>
                    </a:cubicBezTo>
                    <a:lnTo>
                      <a:pt x="146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3339275" y="3480925"/>
                <a:ext cx="729450" cy="473775"/>
              </a:xfrm>
              <a:custGeom>
                <a:avLst/>
                <a:gdLst/>
                <a:ahLst/>
                <a:cxnLst/>
                <a:rect l="l" t="t" r="r" b="b"/>
                <a:pathLst>
                  <a:path w="29178" h="18951" extrusionOk="0">
                    <a:moveTo>
                      <a:pt x="0" y="1"/>
                    </a:moveTo>
                    <a:lnTo>
                      <a:pt x="824" y="15976"/>
                    </a:lnTo>
                    <a:cubicBezTo>
                      <a:pt x="3999" y="17363"/>
                      <a:pt x="7335" y="18347"/>
                      <a:pt x="10751" y="18950"/>
                    </a:cubicBezTo>
                    <a:lnTo>
                      <a:pt x="29178" y="17102"/>
                    </a:lnTo>
                    <a:lnTo>
                      <a:pt x="28073" y="367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3265925" y="2057200"/>
                <a:ext cx="550625" cy="553150"/>
              </a:xfrm>
              <a:custGeom>
                <a:avLst/>
                <a:gdLst/>
                <a:ahLst/>
                <a:cxnLst/>
                <a:rect l="l" t="t" r="r" b="b"/>
                <a:pathLst>
                  <a:path w="22025" h="22126" extrusionOk="0">
                    <a:moveTo>
                      <a:pt x="0" y="1"/>
                    </a:moveTo>
                    <a:lnTo>
                      <a:pt x="1126" y="22125"/>
                    </a:lnTo>
                    <a:lnTo>
                      <a:pt x="9646" y="22125"/>
                    </a:lnTo>
                    <a:lnTo>
                      <a:pt x="11093" y="15615"/>
                    </a:lnTo>
                    <a:lnTo>
                      <a:pt x="22024" y="15615"/>
                    </a:lnTo>
                    <a:lnTo>
                      <a:pt x="22024" y="162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2786650" y="2144125"/>
                <a:ext cx="138175" cy="220550"/>
              </a:xfrm>
              <a:custGeom>
                <a:avLst/>
                <a:gdLst/>
                <a:ahLst/>
                <a:cxnLst/>
                <a:rect l="l" t="t" r="r" b="b"/>
                <a:pathLst>
                  <a:path w="5527" h="8822" extrusionOk="0">
                    <a:moveTo>
                      <a:pt x="5527" y="0"/>
                    </a:moveTo>
                    <a:cubicBezTo>
                      <a:pt x="3356" y="2713"/>
                      <a:pt x="1508" y="5687"/>
                      <a:pt x="1" y="8822"/>
                    </a:cubicBezTo>
                    <a:lnTo>
                      <a:pt x="5527" y="7576"/>
                    </a:lnTo>
                    <a:lnTo>
                      <a:pt x="5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3656250" y="3920500"/>
                <a:ext cx="415000" cy="51325"/>
              </a:xfrm>
              <a:custGeom>
                <a:avLst/>
                <a:gdLst/>
                <a:ahLst/>
                <a:cxnLst/>
                <a:rect l="l" t="t" r="r" b="b"/>
                <a:pathLst>
                  <a:path w="16600" h="2053" extrusionOk="0">
                    <a:moveTo>
                      <a:pt x="16539" y="1"/>
                    </a:moveTo>
                    <a:lnTo>
                      <a:pt x="1" y="1669"/>
                    </a:lnTo>
                    <a:cubicBezTo>
                      <a:pt x="1965" y="1925"/>
                      <a:pt x="3940" y="2053"/>
                      <a:pt x="5912" y="2053"/>
                    </a:cubicBezTo>
                    <a:cubicBezTo>
                      <a:pt x="9507" y="2053"/>
                      <a:pt x="13095" y="1628"/>
                      <a:pt x="16599" y="785"/>
                    </a:cubicBezTo>
                    <a:lnTo>
                      <a:pt x="165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4053125" y="3504550"/>
                <a:ext cx="654625" cy="402425"/>
              </a:xfrm>
              <a:custGeom>
                <a:avLst/>
                <a:gdLst/>
                <a:ahLst/>
                <a:cxnLst/>
                <a:rect l="l" t="t" r="r" b="b"/>
                <a:pathLst>
                  <a:path w="26185" h="16097" extrusionOk="0">
                    <a:moveTo>
                      <a:pt x="26124" y="0"/>
                    </a:moveTo>
                    <a:lnTo>
                      <a:pt x="1" y="2713"/>
                    </a:lnTo>
                    <a:lnTo>
                      <a:pt x="1106" y="16096"/>
                    </a:lnTo>
                    <a:lnTo>
                      <a:pt x="6612" y="15554"/>
                    </a:lnTo>
                    <a:cubicBezTo>
                      <a:pt x="8059" y="14971"/>
                      <a:pt x="9466" y="14328"/>
                      <a:pt x="10832" y="13625"/>
                    </a:cubicBezTo>
                    <a:lnTo>
                      <a:pt x="10832" y="13625"/>
                    </a:lnTo>
                    <a:lnTo>
                      <a:pt x="1910" y="14529"/>
                    </a:lnTo>
                    <a:lnTo>
                      <a:pt x="1187" y="4079"/>
                    </a:lnTo>
                    <a:lnTo>
                      <a:pt x="24597" y="1065"/>
                    </a:lnTo>
                    <a:lnTo>
                      <a:pt x="24597" y="2532"/>
                    </a:lnTo>
                    <a:cubicBezTo>
                      <a:pt x="25140" y="1869"/>
                      <a:pt x="25662" y="1206"/>
                      <a:pt x="26185" y="523"/>
                    </a:cubicBezTo>
                    <a:lnTo>
                      <a:pt x="261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3544725" y="2484225"/>
                <a:ext cx="271825" cy="126125"/>
              </a:xfrm>
              <a:custGeom>
                <a:avLst/>
                <a:gdLst/>
                <a:ahLst/>
                <a:cxnLst/>
                <a:rect l="l" t="t" r="r" b="b"/>
                <a:pathLst>
                  <a:path w="10873" h="5045" extrusionOk="0">
                    <a:moveTo>
                      <a:pt x="1106" y="0"/>
                    </a:moveTo>
                    <a:lnTo>
                      <a:pt x="1" y="5044"/>
                    </a:lnTo>
                    <a:lnTo>
                      <a:pt x="10872" y="5044"/>
                    </a:lnTo>
                    <a:lnTo>
                      <a:pt x="10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3975775" y="2484225"/>
                <a:ext cx="669675" cy="457675"/>
              </a:xfrm>
              <a:custGeom>
                <a:avLst/>
                <a:gdLst/>
                <a:ahLst/>
                <a:cxnLst/>
                <a:rect l="l" t="t" r="r" b="b"/>
                <a:pathLst>
                  <a:path w="26787" h="18307" extrusionOk="0">
                    <a:moveTo>
                      <a:pt x="3216" y="2131"/>
                    </a:moveTo>
                    <a:lnTo>
                      <a:pt x="24436" y="3457"/>
                    </a:lnTo>
                    <a:lnTo>
                      <a:pt x="25662" y="13886"/>
                    </a:lnTo>
                    <a:lnTo>
                      <a:pt x="2613" y="16619"/>
                    </a:lnTo>
                    <a:lnTo>
                      <a:pt x="1889" y="5768"/>
                    </a:lnTo>
                    <a:lnTo>
                      <a:pt x="3216" y="2131"/>
                    </a:lnTo>
                    <a:close/>
                    <a:moveTo>
                      <a:pt x="1005" y="0"/>
                    </a:moveTo>
                    <a:lnTo>
                      <a:pt x="0" y="5788"/>
                    </a:lnTo>
                    <a:lnTo>
                      <a:pt x="1025" y="18307"/>
                    </a:lnTo>
                    <a:lnTo>
                      <a:pt x="26787" y="15835"/>
                    </a:lnTo>
                    <a:lnTo>
                      <a:pt x="25441" y="1688"/>
                    </a:lnTo>
                    <a:lnTo>
                      <a:pt x="10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4003400" y="2904200"/>
                <a:ext cx="671700" cy="356725"/>
              </a:xfrm>
              <a:custGeom>
                <a:avLst/>
                <a:gdLst/>
                <a:ahLst/>
                <a:cxnLst/>
                <a:rect l="l" t="t" r="r" b="b"/>
                <a:pathLst>
                  <a:path w="26868" h="14269" extrusionOk="0">
                    <a:moveTo>
                      <a:pt x="25802" y="1"/>
                    </a:moveTo>
                    <a:lnTo>
                      <a:pt x="1" y="2473"/>
                    </a:lnTo>
                    <a:lnTo>
                      <a:pt x="985" y="14268"/>
                    </a:lnTo>
                    <a:lnTo>
                      <a:pt x="26867" y="11073"/>
                    </a:lnTo>
                    <a:lnTo>
                      <a:pt x="25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a:off x="4031025" y="3268425"/>
                <a:ext cx="290400" cy="267800"/>
              </a:xfrm>
              <a:custGeom>
                <a:avLst/>
                <a:gdLst/>
                <a:ahLst/>
                <a:cxnLst/>
                <a:rect l="l" t="t" r="r" b="b"/>
                <a:pathLst>
                  <a:path w="11616" h="10712" extrusionOk="0">
                    <a:moveTo>
                      <a:pt x="9486" y="1"/>
                    </a:moveTo>
                    <a:lnTo>
                      <a:pt x="1" y="1166"/>
                    </a:lnTo>
                    <a:lnTo>
                      <a:pt x="784" y="10711"/>
                    </a:lnTo>
                    <a:lnTo>
                      <a:pt x="11616" y="9566"/>
                    </a:lnTo>
                    <a:lnTo>
                      <a:pt x="94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4006925" y="2116500"/>
                <a:ext cx="646575" cy="373275"/>
              </a:xfrm>
              <a:custGeom>
                <a:avLst/>
                <a:gdLst/>
                <a:ahLst/>
                <a:cxnLst/>
                <a:rect l="l" t="t" r="r" b="b"/>
                <a:pathLst>
                  <a:path w="25863" h="14931" extrusionOk="0">
                    <a:moveTo>
                      <a:pt x="2291" y="0"/>
                    </a:moveTo>
                    <a:lnTo>
                      <a:pt x="0" y="13263"/>
                    </a:lnTo>
                    <a:lnTo>
                      <a:pt x="24054" y="14931"/>
                    </a:lnTo>
                    <a:lnTo>
                      <a:pt x="23491" y="9163"/>
                    </a:lnTo>
                    <a:lnTo>
                      <a:pt x="25862" y="643"/>
                    </a:lnTo>
                    <a:lnTo>
                      <a:pt x="24235" y="121"/>
                    </a:lnTo>
                    <a:lnTo>
                      <a:pt x="3979" y="121"/>
                    </a:lnTo>
                    <a:lnTo>
                      <a:pt x="2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22"/>
              <p:cNvSpPr/>
              <p:nvPr/>
            </p:nvSpPr>
            <p:spPr>
              <a:xfrm>
                <a:off x="4134525" y="1770350"/>
                <a:ext cx="465725" cy="288400"/>
              </a:xfrm>
              <a:custGeom>
                <a:avLst/>
                <a:gdLst/>
                <a:ahLst/>
                <a:cxnLst/>
                <a:rect l="l" t="t" r="r" b="b"/>
                <a:pathLst>
                  <a:path w="18629" h="11536" extrusionOk="0">
                    <a:moveTo>
                      <a:pt x="0" y="1"/>
                    </a:moveTo>
                    <a:lnTo>
                      <a:pt x="2814" y="11535"/>
                    </a:lnTo>
                    <a:lnTo>
                      <a:pt x="18628" y="11535"/>
                    </a:lnTo>
                    <a:lnTo>
                      <a:pt x="18628" y="11234"/>
                    </a:lnTo>
                    <a:cubicBezTo>
                      <a:pt x="17985" y="10591"/>
                      <a:pt x="17322" y="9968"/>
                      <a:pt x="16639" y="9365"/>
                    </a:cubicBezTo>
                    <a:lnTo>
                      <a:pt x="4180" y="8903"/>
                    </a:lnTo>
                    <a:lnTo>
                      <a:pt x="2251" y="764"/>
                    </a:lnTo>
                    <a:cubicBezTo>
                      <a:pt x="1507" y="483"/>
                      <a:pt x="764" y="24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3083050" y="1817075"/>
                <a:ext cx="265775" cy="185400"/>
              </a:xfrm>
              <a:custGeom>
                <a:avLst/>
                <a:gdLst/>
                <a:ahLst/>
                <a:cxnLst/>
                <a:rect l="l" t="t" r="r" b="b"/>
                <a:pathLst>
                  <a:path w="10631" h="7416" extrusionOk="0">
                    <a:moveTo>
                      <a:pt x="10611" y="0"/>
                    </a:moveTo>
                    <a:lnTo>
                      <a:pt x="10611" y="0"/>
                    </a:lnTo>
                    <a:cubicBezTo>
                      <a:pt x="6793" y="1709"/>
                      <a:pt x="3216" y="3939"/>
                      <a:pt x="1" y="6612"/>
                    </a:cubicBezTo>
                    <a:lnTo>
                      <a:pt x="10591" y="7415"/>
                    </a:lnTo>
                    <a:cubicBezTo>
                      <a:pt x="10611" y="5949"/>
                      <a:pt x="10631" y="3236"/>
                      <a:pt x="10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3823050" y="1721625"/>
                <a:ext cx="356700" cy="337125"/>
              </a:xfrm>
              <a:custGeom>
                <a:avLst/>
                <a:gdLst/>
                <a:ahLst/>
                <a:cxnLst/>
                <a:rect l="l" t="t" r="r" b="b"/>
                <a:pathLst>
                  <a:path w="14268" h="13485" extrusionOk="0">
                    <a:moveTo>
                      <a:pt x="0" y="0"/>
                    </a:moveTo>
                    <a:lnTo>
                      <a:pt x="201" y="12660"/>
                    </a:lnTo>
                    <a:lnTo>
                      <a:pt x="11455" y="13484"/>
                    </a:lnTo>
                    <a:lnTo>
                      <a:pt x="14268" y="13484"/>
                    </a:lnTo>
                    <a:lnTo>
                      <a:pt x="11394" y="1648"/>
                    </a:lnTo>
                    <a:cubicBezTo>
                      <a:pt x="7677" y="603"/>
                      <a:pt x="3839" y="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3612050" y="1721125"/>
                <a:ext cx="204000" cy="316025"/>
              </a:xfrm>
              <a:custGeom>
                <a:avLst/>
                <a:gdLst/>
                <a:ahLst/>
                <a:cxnLst/>
                <a:rect l="l" t="t" r="r" b="b"/>
                <a:pathLst>
                  <a:path w="8160" h="12641" extrusionOk="0">
                    <a:moveTo>
                      <a:pt x="7697" y="0"/>
                    </a:moveTo>
                    <a:cubicBezTo>
                      <a:pt x="5125" y="0"/>
                      <a:pt x="2553" y="221"/>
                      <a:pt x="1" y="663"/>
                    </a:cubicBezTo>
                    <a:lnTo>
                      <a:pt x="1" y="12037"/>
                    </a:lnTo>
                    <a:lnTo>
                      <a:pt x="8159" y="12640"/>
                    </a:lnTo>
                    <a:lnTo>
                      <a:pt x="7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3359350" y="1744225"/>
                <a:ext cx="216050" cy="274825"/>
              </a:xfrm>
              <a:custGeom>
                <a:avLst/>
                <a:gdLst/>
                <a:ahLst/>
                <a:cxnLst/>
                <a:rect l="l" t="t" r="r" b="b"/>
                <a:pathLst>
                  <a:path w="8642" h="10993" extrusionOk="0">
                    <a:moveTo>
                      <a:pt x="8642" y="1"/>
                    </a:moveTo>
                    <a:cubicBezTo>
                      <a:pt x="5688" y="624"/>
                      <a:pt x="2814" y="1528"/>
                      <a:pt x="61" y="2714"/>
                    </a:cubicBezTo>
                    <a:cubicBezTo>
                      <a:pt x="61" y="5909"/>
                      <a:pt x="61" y="8762"/>
                      <a:pt x="1" y="10350"/>
                    </a:cubicBezTo>
                    <a:lnTo>
                      <a:pt x="8642" y="10993"/>
                    </a:lnTo>
                    <a:lnTo>
                      <a:pt x="8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4280200" y="3217700"/>
                <a:ext cx="422525" cy="288875"/>
              </a:xfrm>
              <a:custGeom>
                <a:avLst/>
                <a:gdLst/>
                <a:ahLst/>
                <a:cxnLst/>
                <a:rect l="l" t="t" r="r" b="b"/>
                <a:pathLst>
                  <a:path w="16901" h="11555" extrusionOk="0">
                    <a:moveTo>
                      <a:pt x="15936" y="0"/>
                    </a:moveTo>
                    <a:lnTo>
                      <a:pt x="1" y="1969"/>
                    </a:lnTo>
                    <a:lnTo>
                      <a:pt x="2131" y="11555"/>
                    </a:lnTo>
                    <a:lnTo>
                      <a:pt x="16901" y="10007"/>
                    </a:lnTo>
                    <a:lnTo>
                      <a:pt x="159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4655975" y="2172250"/>
                <a:ext cx="222075" cy="336125"/>
              </a:xfrm>
              <a:custGeom>
                <a:avLst/>
                <a:gdLst/>
                <a:ahLst/>
                <a:cxnLst/>
                <a:rect l="l" t="t" r="r" b="b"/>
                <a:pathLst>
                  <a:path w="8883" h="13445" extrusionOk="0">
                    <a:moveTo>
                      <a:pt x="1990" y="1"/>
                    </a:moveTo>
                    <a:lnTo>
                      <a:pt x="1" y="7154"/>
                    </a:lnTo>
                    <a:lnTo>
                      <a:pt x="564" y="12861"/>
                    </a:lnTo>
                    <a:lnTo>
                      <a:pt x="8883" y="13444"/>
                    </a:lnTo>
                    <a:cubicBezTo>
                      <a:pt x="7356" y="8601"/>
                      <a:pt x="5025" y="4060"/>
                      <a:pt x="1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4709225" y="2878575"/>
                <a:ext cx="208025" cy="560175"/>
              </a:xfrm>
              <a:custGeom>
                <a:avLst/>
                <a:gdLst/>
                <a:ahLst/>
                <a:cxnLst/>
                <a:rect l="l" t="t" r="r" b="b"/>
                <a:pathLst>
                  <a:path w="8321" h="22407" extrusionOk="0">
                    <a:moveTo>
                      <a:pt x="8320" y="1"/>
                    </a:moveTo>
                    <a:lnTo>
                      <a:pt x="1" y="785"/>
                    </a:lnTo>
                    <a:lnTo>
                      <a:pt x="2091" y="22407"/>
                    </a:lnTo>
                    <a:cubicBezTo>
                      <a:pt x="5266" y="17323"/>
                      <a:pt x="7356" y="11636"/>
                      <a:pt x="8280" y="5728"/>
                    </a:cubicBezTo>
                    <a:lnTo>
                      <a:pt x="83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4673575" y="2530950"/>
                <a:ext cx="244175" cy="343150"/>
              </a:xfrm>
              <a:custGeom>
                <a:avLst/>
                <a:gdLst/>
                <a:ahLst/>
                <a:cxnLst/>
                <a:rect l="l" t="t" r="r" b="b"/>
                <a:pathLst>
                  <a:path w="9767" h="13726" extrusionOk="0">
                    <a:moveTo>
                      <a:pt x="0" y="0"/>
                    </a:moveTo>
                    <a:lnTo>
                      <a:pt x="1326" y="13725"/>
                    </a:lnTo>
                    <a:lnTo>
                      <a:pt x="9726" y="12921"/>
                    </a:lnTo>
                    <a:lnTo>
                      <a:pt x="9766" y="5989"/>
                    </a:lnTo>
                    <a:cubicBezTo>
                      <a:pt x="9485" y="4180"/>
                      <a:pt x="9103" y="2372"/>
                      <a:pt x="8621" y="58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2693725" y="2039125"/>
                <a:ext cx="564175" cy="678725"/>
              </a:xfrm>
              <a:custGeom>
                <a:avLst/>
                <a:gdLst/>
                <a:ahLst/>
                <a:cxnLst/>
                <a:rect l="l" t="t" r="r" b="b"/>
                <a:pathLst>
                  <a:path w="22567" h="27149" extrusionOk="0">
                    <a:moveTo>
                      <a:pt x="13062" y="0"/>
                    </a:moveTo>
                    <a:cubicBezTo>
                      <a:pt x="12238" y="784"/>
                      <a:pt x="11454" y="1608"/>
                      <a:pt x="10711" y="2452"/>
                    </a:cubicBezTo>
                    <a:lnTo>
                      <a:pt x="10711" y="12942"/>
                    </a:lnTo>
                    <a:lnTo>
                      <a:pt x="2974" y="14710"/>
                    </a:lnTo>
                    <a:cubicBezTo>
                      <a:pt x="1567" y="18005"/>
                      <a:pt x="563" y="21462"/>
                      <a:pt x="0" y="25019"/>
                    </a:cubicBezTo>
                    <a:lnTo>
                      <a:pt x="0" y="27149"/>
                    </a:lnTo>
                    <a:lnTo>
                      <a:pt x="22567" y="23029"/>
                    </a:lnTo>
                    <a:lnTo>
                      <a:pt x="21401" y="623"/>
                    </a:lnTo>
                    <a:lnTo>
                      <a:pt x="130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3292050" y="3277975"/>
                <a:ext cx="3525" cy="8050"/>
              </a:xfrm>
              <a:custGeom>
                <a:avLst/>
                <a:gdLst/>
                <a:ahLst/>
                <a:cxnLst/>
                <a:rect l="l" t="t" r="r" b="b"/>
                <a:pathLst>
                  <a:path w="141" h="322" extrusionOk="0">
                    <a:moveTo>
                      <a:pt x="0" y="0"/>
                    </a:moveTo>
                    <a:lnTo>
                      <a:pt x="20" y="322"/>
                    </a:lnTo>
                    <a:lnTo>
                      <a:pt x="141" y="2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3285000" y="3007700"/>
                <a:ext cx="31175" cy="27150"/>
              </a:xfrm>
              <a:custGeom>
                <a:avLst/>
                <a:gdLst/>
                <a:ahLst/>
                <a:cxnLst/>
                <a:rect l="l" t="t" r="r" b="b"/>
                <a:pathLst>
                  <a:path w="1247" h="1086" extrusionOk="0">
                    <a:moveTo>
                      <a:pt x="1186" y="0"/>
                    </a:moveTo>
                    <a:lnTo>
                      <a:pt x="1" y="121"/>
                    </a:lnTo>
                    <a:lnTo>
                      <a:pt x="101" y="1086"/>
                    </a:lnTo>
                    <a:lnTo>
                      <a:pt x="1247" y="985"/>
                    </a:lnTo>
                    <a:lnTo>
                      <a:pt x="11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22"/>
            <p:cNvGrpSpPr/>
            <p:nvPr/>
          </p:nvGrpSpPr>
          <p:grpSpPr>
            <a:xfrm>
              <a:off x="3608337" y="1635887"/>
              <a:ext cx="1952420" cy="2380513"/>
              <a:chOff x="2963500" y="1789450"/>
              <a:chExt cx="1704575" cy="2078325"/>
            </a:xfrm>
          </p:grpSpPr>
          <p:sp>
            <p:nvSpPr>
              <p:cNvPr id="478" name="Google Shape;478;p22"/>
              <p:cNvSpPr/>
              <p:nvPr/>
            </p:nvSpPr>
            <p:spPr>
              <a:xfrm>
                <a:off x="4023000" y="2537475"/>
                <a:ext cx="594325" cy="362225"/>
              </a:xfrm>
              <a:custGeom>
                <a:avLst/>
                <a:gdLst/>
                <a:ahLst/>
                <a:cxnLst/>
                <a:rect l="l" t="t" r="r" b="b"/>
                <a:pathLst>
                  <a:path w="23773" h="14489" extrusionOk="0">
                    <a:moveTo>
                      <a:pt x="1327" y="1"/>
                    </a:moveTo>
                    <a:lnTo>
                      <a:pt x="0" y="3638"/>
                    </a:lnTo>
                    <a:lnTo>
                      <a:pt x="724" y="14489"/>
                    </a:lnTo>
                    <a:lnTo>
                      <a:pt x="23773" y="11756"/>
                    </a:lnTo>
                    <a:lnTo>
                      <a:pt x="22547" y="1327"/>
                    </a:lnTo>
                    <a:lnTo>
                      <a:pt x="13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2"/>
              <p:cNvSpPr/>
              <p:nvPr/>
            </p:nvSpPr>
            <p:spPr>
              <a:xfrm>
                <a:off x="4191300" y="1789450"/>
                <a:ext cx="359725" cy="215025"/>
              </a:xfrm>
              <a:custGeom>
                <a:avLst/>
                <a:gdLst/>
                <a:ahLst/>
                <a:cxnLst/>
                <a:rect l="l" t="t" r="r" b="b"/>
                <a:pathLst>
                  <a:path w="14389" h="8601" extrusionOk="0">
                    <a:moveTo>
                      <a:pt x="0" y="0"/>
                    </a:moveTo>
                    <a:lnTo>
                      <a:pt x="1929" y="8139"/>
                    </a:lnTo>
                    <a:lnTo>
                      <a:pt x="14388" y="8601"/>
                    </a:lnTo>
                    <a:cubicBezTo>
                      <a:pt x="10168" y="4863"/>
                      <a:pt x="5285" y="1929"/>
                      <a:pt x="0"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2"/>
              <p:cNvSpPr/>
              <p:nvPr/>
            </p:nvSpPr>
            <p:spPr>
              <a:xfrm>
                <a:off x="2963500" y="3364375"/>
                <a:ext cx="335100" cy="487825"/>
              </a:xfrm>
              <a:custGeom>
                <a:avLst/>
                <a:gdLst/>
                <a:ahLst/>
                <a:cxnLst/>
                <a:rect l="l" t="t" r="r" b="b"/>
                <a:pathLst>
                  <a:path w="13404" h="19513" extrusionOk="0">
                    <a:moveTo>
                      <a:pt x="12077" y="1"/>
                    </a:moveTo>
                    <a:lnTo>
                      <a:pt x="0" y="6431"/>
                    </a:lnTo>
                    <a:cubicBezTo>
                      <a:pt x="20" y="6572"/>
                      <a:pt x="40" y="7677"/>
                      <a:pt x="40" y="9244"/>
                    </a:cubicBezTo>
                    <a:cubicBezTo>
                      <a:pt x="3818" y="13464"/>
                      <a:pt x="8339" y="16941"/>
                      <a:pt x="13403" y="19513"/>
                    </a:cubicBezTo>
                    <a:lnTo>
                      <a:pt x="1207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a:off x="4082775" y="3531175"/>
                <a:ext cx="585300" cy="336600"/>
              </a:xfrm>
              <a:custGeom>
                <a:avLst/>
                <a:gdLst/>
                <a:ahLst/>
                <a:cxnLst/>
                <a:rect l="l" t="t" r="r" b="b"/>
                <a:pathLst>
                  <a:path w="23412" h="13464" extrusionOk="0">
                    <a:moveTo>
                      <a:pt x="23411" y="0"/>
                    </a:moveTo>
                    <a:lnTo>
                      <a:pt x="1" y="3014"/>
                    </a:lnTo>
                    <a:lnTo>
                      <a:pt x="724" y="13464"/>
                    </a:lnTo>
                    <a:lnTo>
                      <a:pt x="9646" y="12560"/>
                    </a:lnTo>
                    <a:cubicBezTo>
                      <a:pt x="14911" y="9807"/>
                      <a:pt x="19593" y="6029"/>
                      <a:pt x="23411" y="1467"/>
                    </a:cubicBezTo>
                    <a:lnTo>
                      <a:pt x="2341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5" name="Google Shape;485;p22"/>
          <p:cNvSpPr txBox="1"/>
          <p:nvPr/>
        </p:nvSpPr>
        <p:spPr>
          <a:xfrm>
            <a:off x="296147" y="1685572"/>
            <a:ext cx="2705598" cy="249509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900" dirty="0">
              <a:solidFill>
                <a:schemeClr val="dk1"/>
              </a:solidFill>
              <a:latin typeface="Fira Sans"/>
              <a:ea typeface="Fira Sans"/>
              <a:cs typeface="Fira Sans"/>
              <a:sym typeface="Fira Sans"/>
            </a:endParaRPr>
          </a:p>
        </p:txBody>
      </p:sp>
      <p:grpSp>
        <p:nvGrpSpPr>
          <p:cNvPr id="487" name="Google Shape;487;p22"/>
          <p:cNvGrpSpPr/>
          <p:nvPr/>
        </p:nvGrpSpPr>
        <p:grpSpPr>
          <a:xfrm>
            <a:off x="4876784" y="1685572"/>
            <a:ext cx="3733815" cy="2565394"/>
            <a:chOff x="3011849" y="1685572"/>
            <a:chExt cx="5598751" cy="2565394"/>
          </a:xfrm>
        </p:grpSpPr>
        <p:sp>
          <p:nvSpPr>
            <p:cNvPr id="489" name="Google Shape;489;p22"/>
            <p:cNvSpPr txBox="1"/>
            <p:nvPr/>
          </p:nvSpPr>
          <p:spPr>
            <a:xfrm>
              <a:off x="4909390" y="1685572"/>
              <a:ext cx="3701210" cy="256539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900" dirty="0">
                <a:solidFill>
                  <a:schemeClr val="dk1"/>
                </a:solidFill>
                <a:latin typeface="Fira Sans"/>
                <a:ea typeface="Fira Sans"/>
                <a:cs typeface="Fira Sans"/>
                <a:sym typeface="Fira Sans"/>
              </a:endParaRPr>
            </a:p>
          </p:txBody>
        </p:sp>
        <p:sp>
          <p:nvSpPr>
            <p:cNvPr id="491" name="Google Shape;491;p22"/>
            <p:cNvSpPr/>
            <p:nvPr/>
          </p:nvSpPr>
          <p:spPr>
            <a:xfrm>
              <a:off x="3011849" y="2880131"/>
              <a:ext cx="648535" cy="608554"/>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445;p22">
            <a:extLst>
              <a:ext uri="{FF2B5EF4-FFF2-40B4-BE49-F238E27FC236}">
                <a16:creationId xmlns:a16="http://schemas.microsoft.com/office/drawing/2014/main" id="{D974C50D-7C76-BC53-B093-5F9BC800AE20}"/>
              </a:ext>
            </a:extLst>
          </p:cNvPr>
          <p:cNvSpPr txBox="1">
            <a:spLocks/>
          </p:cNvSpPr>
          <p:nvPr/>
        </p:nvSpPr>
        <p:spPr>
          <a:xfrm>
            <a:off x="5889570" y="386514"/>
            <a:ext cx="2676293" cy="387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ira Sans Extra Condensed Medium"/>
              <a:buNone/>
              <a:defRPr sz="24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IN" sz="3000" dirty="0"/>
              <a:t>COMPANY LOGIN</a:t>
            </a:r>
          </a:p>
        </p:txBody>
      </p:sp>
      <p:sp>
        <p:nvSpPr>
          <p:cNvPr id="3" name="Google Shape;483;p22">
            <a:extLst>
              <a:ext uri="{FF2B5EF4-FFF2-40B4-BE49-F238E27FC236}">
                <a16:creationId xmlns:a16="http://schemas.microsoft.com/office/drawing/2014/main" id="{0D0A23F1-3F30-A9E3-DE19-AA98428D7147}"/>
              </a:ext>
            </a:extLst>
          </p:cNvPr>
          <p:cNvSpPr/>
          <p:nvPr/>
        </p:nvSpPr>
        <p:spPr>
          <a:xfrm>
            <a:off x="3864475" y="2183481"/>
            <a:ext cx="376134" cy="602197"/>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Rectangle 1">
            <a:extLst>
              <a:ext uri="{FF2B5EF4-FFF2-40B4-BE49-F238E27FC236}">
                <a16:creationId xmlns:a16="http://schemas.microsoft.com/office/drawing/2014/main" id="{E5A9E243-FE13-214A-3574-E0AB0FDE46E3}"/>
              </a:ext>
            </a:extLst>
          </p:cNvPr>
          <p:cNvSpPr>
            <a:spLocks noChangeArrowheads="1"/>
          </p:cNvSpPr>
          <p:nvPr/>
        </p:nvSpPr>
        <p:spPr bwMode="auto">
          <a:xfrm>
            <a:off x="157081" y="852970"/>
            <a:ext cx="3515653" cy="41088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Virtual Boundaries and Task Management</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Parents can set boundaries and assign tasks with deadlines for their children.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Real-Time Alerts and Monitoring</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Sends notifications for boundary breaches or missed tasks and allows real-time activity monitoring.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User-Friendly Interface</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Easy navigation and management of parental controls through an intuitive dashboard.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F4242958-7E9E-4F84-B541-01D2C7D18D57}"/>
              </a:ext>
            </a:extLst>
          </p:cNvPr>
          <p:cNvSpPr>
            <a:spLocks noChangeArrowheads="1"/>
          </p:cNvSpPr>
          <p:nvPr/>
        </p:nvSpPr>
        <p:spPr bwMode="auto">
          <a:xfrm>
            <a:off x="5363019" y="948833"/>
            <a:ext cx="3729396" cy="3862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Virtual Boundaries and Task Management</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Managers can set work area boundaries and assign tasks to employees.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Real-Time Alerts and Reporting</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Sends email notifications for boundary breaches or missed tasks and provides comprehensive performance insights.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Customizable Platform</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Tailor the system to meet specific company requirements.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2"/>
          <p:cNvSpPr txBox="1">
            <a:spLocks noGrp="1"/>
          </p:cNvSpPr>
          <p:nvPr>
            <p:ph type="title"/>
          </p:nvPr>
        </p:nvSpPr>
        <p:spPr>
          <a:xfrm>
            <a:off x="296147" y="370686"/>
            <a:ext cx="3170887"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000" dirty="0"/>
              <a:t>DASBOARD MODULE</a:t>
            </a:r>
            <a:endParaRPr sz="3000" dirty="0"/>
          </a:p>
        </p:txBody>
      </p:sp>
      <p:grpSp>
        <p:nvGrpSpPr>
          <p:cNvPr id="446" name="Google Shape;446;p22"/>
          <p:cNvGrpSpPr/>
          <p:nvPr/>
        </p:nvGrpSpPr>
        <p:grpSpPr>
          <a:xfrm>
            <a:off x="3287078" y="1970049"/>
            <a:ext cx="2075941" cy="2149830"/>
            <a:chOff x="3297590" y="1557628"/>
            <a:chExt cx="2549145" cy="2577952"/>
          </a:xfrm>
        </p:grpSpPr>
        <p:grpSp>
          <p:nvGrpSpPr>
            <p:cNvPr id="447" name="Google Shape;447;p22"/>
            <p:cNvGrpSpPr/>
            <p:nvPr/>
          </p:nvGrpSpPr>
          <p:grpSpPr>
            <a:xfrm>
              <a:off x="3297590" y="1557628"/>
              <a:ext cx="2549145" cy="2577952"/>
              <a:chOff x="2692200" y="1721125"/>
              <a:chExt cx="2225550" cy="2250700"/>
            </a:xfrm>
          </p:grpSpPr>
          <p:sp>
            <p:nvSpPr>
              <p:cNvPr id="448" name="Google Shape;448;p22"/>
              <p:cNvSpPr/>
              <p:nvPr/>
            </p:nvSpPr>
            <p:spPr>
              <a:xfrm>
                <a:off x="3828575" y="2098900"/>
                <a:ext cx="223575" cy="511450"/>
              </a:xfrm>
              <a:custGeom>
                <a:avLst/>
                <a:gdLst/>
                <a:ahLst/>
                <a:cxnLst/>
                <a:rect l="l" t="t" r="r" b="b"/>
                <a:pathLst>
                  <a:path w="8943" h="20458" extrusionOk="0">
                    <a:moveTo>
                      <a:pt x="1" y="1"/>
                    </a:moveTo>
                    <a:lnTo>
                      <a:pt x="1" y="20457"/>
                    </a:lnTo>
                    <a:lnTo>
                      <a:pt x="5527" y="20457"/>
                    </a:lnTo>
                    <a:lnTo>
                      <a:pt x="8943" y="66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2885125" y="3496000"/>
                <a:ext cx="28150" cy="37700"/>
              </a:xfrm>
              <a:custGeom>
                <a:avLst/>
                <a:gdLst/>
                <a:ahLst/>
                <a:cxnLst/>
                <a:rect l="l" t="t" r="r" b="b"/>
                <a:pathLst>
                  <a:path w="1126" h="1508" extrusionOk="0">
                    <a:moveTo>
                      <a:pt x="0" y="1"/>
                    </a:moveTo>
                    <a:lnTo>
                      <a:pt x="0" y="1"/>
                    </a:lnTo>
                    <a:cubicBezTo>
                      <a:pt x="362" y="503"/>
                      <a:pt x="744" y="1005"/>
                      <a:pt x="1126" y="1508"/>
                    </a:cubicBezTo>
                    <a:lnTo>
                      <a:pt x="1126" y="1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4081775" y="3909950"/>
                <a:ext cx="90950" cy="27150"/>
              </a:xfrm>
              <a:custGeom>
                <a:avLst/>
                <a:gdLst/>
                <a:ahLst/>
                <a:cxnLst/>
                <a:rect l="l" t="t" r="r" b="b"/>
                <a:pathLst>
                  <a:path w="3638" h="1086" extrusionOk="0">
                    <a:moveTo>
                      <a:pt x="3638" y="1"/>
                    </a:moveTo>
                    <a:lnTo>
                      <a:pt x="0" y="363"/>
                    </a:lnTo>
                    <a:lnTo>
                      <a:pt x="61" y="1086"/>
                    </a:lnTo>
                    <a:cubicBezTo>
                      <a:pt x="1286" y="764"/>
                      <a:pt x="2472" y="403"/>
                      <a:pt x="3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3296050" y="2646500"/>
                <a:ext cx="693300" cy="361225"/>
              </a:xfrm>
              <a:custGeom>
                <a:avLst/>
                <a:gdLst/>
                <a:ahLst/>
                <a:cxnLst/>
                <a:rect l="l" t="t" r="r" b="b"/>
                <a:pathLst>
                  <a:path w="27732" h="14449" extrusionOk="0">
                    <a:moveTo>
                      <a:pt x="1" y="0"/>
                    </a:moveTo>
                    <a:lnTo>
                      <a:pt x="744" y="14448"/>
                    </a:lnTo>
                    <a:lnTo>
                      <a:pt x="27732" y="11856"/>
                    </a:lnTo>
                    <a:lnTo>
                      <a:pt x="26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3316150" y="2967500"/>
                <a:ext cx="721950" cy="567725"/>
              </a:xfrm>
              <a:custGeom>
                <a:avLst/>
                <a:gdLst/>
                <a:ahLst/>
                <a:cxnLst/>
                <a:rect l="l" t="t" r="r" b="b"/>
                <a:pathLst>
                  <a:path w="28878" h="22709" extrusionOk="0">
                    <a:moveTo>
                      <a:pt x="27008" y="1"/>
                    </a:moveTo>
                    <a:lnTo>
                      <a:pt x="1" y="2593"/>
                    </a:lnTo>
                    <a:lnTo>
                      <a:pt x="845" y="19051"/>
                    </a:lnTo>
                    <a:lnTo>
                      <a:pt x="28877" y="22708"/>
                    </a:lnTo>
                    <a:lnTo>
                      <a:pt x="270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2692200" y="2651525"/>
                <a:ext cx="599875" cy="811850"/>
              </a:xfrm>
              <a:custGeom>
                <a:avLst/>
                <a:gdLst/>
                <a:ahLst/>
                <a:cxnLst/>
                <a:rect l="l" t="t" r="r" b="b"/>
                <a:pathLst>
                  <a:path w="23995" h="32474" extrusionOk="0">
                    <a:moveTo>
                      <a:pt x="22708" y="0"/>
                    </a:moveTo>
                    <a:lnTo>
                      <a:pt x="61" y="4140"/>
                    </a:lnTo>
                    <a:lnTo>
                      <a:pt x="1" y="14730"/>
                    </a:lnTo>
                    <a:cubicBezTo>
                      <a:pt x="945" y="20939"/>
                      <a:pt x="3216" y="26887"/>
                      <a:pt x="6632" y="32172"/>
                    </a:cubicBezTo>
                    <a:lnTo>
                      <a:pt x="8923" y="32473"/>
                    </a:lnTo>
                    <a:lnTo>
                      <a:pt x="23391" y="24034"/>
                    </a:lnTo>
                    <a:lnTo>
                      <a:pt x="23994" y="25058"/>
                    </a:lnTo>
                    <a:lnTo>
                      <a:pt x="23994" y="25058"/>
                    </a:lnTo>
                    <a:lnTo>
                      <a:pt x="227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2925300" y="3286000"/>
                <a:ext cx="396900" cy="577775"/>
              </a:xfrm>
              <a:custGeom>
                <a:avLst/>
                <a:gdLst/>
                <a:ahLst/>
                <a:cxnLst/>
                <a:rect l="l" t="t" r="r" b="b"/>
                <a:pathLst>
                  <a:path w="15876" h="23111" extrusionOk="0">
                    <a:moveTo>
                      <a:pt x="14690" y="1"/>
                    </a:moveTo>
                    <a:lnTo>
                      <a:pt x="1" y="8561"/>
                    </a:lnTo>
                    <a:lnTo>
                      <a:pt x="1" y="10531"/>
                    </a:lnTo>
                    <a:cubicBezTo>
                      <a:pt x="503" y="11174"/>
                      <a:pt x="1026" y="11797"/>
                      <a:pt x="1568" y="12379"/>
                    </a:cubicBezTo>
                    <a:cubicBezTo>
                      <a:pt x="1568" y="10812"/>
                      <a:pt x="1548" y="9707"/>
                      <a:pt x="1528" y="9566"/>
                    </a:cubicBezTo>
                    <a:lnTo>
                      <a:pt x="13605" y="3136"/>
                    </a:lnTo>
                    <a:lnTo>
                      <a:pt x="14931" y="22648"/>
                    </a:lnTo>
                    <a:cubicBezTo>
                      <a:pt x="15233" y="22789"/>
                      <a:pt x="15554" y="22949"/>
                      <a:pt x="15876" y="23110"/>
                    </a:cubicBezTo>
                    <a:lnTo>
                      <a:pt x="146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3339275" y="3480925"/>
                <a:ext cx="729450" cy="473775"/>
              </a:xfrm>
              <a:custGeom>
                <a:avLst/>
                <a:gdLst/>
                <a:ahLst/>
                <a:cxnLst/>
                <a:rect l="l" t="t" r="r" b="b"/>
                <a:pathLst>
                  <a:path w="29178" h="18951" extrusionOk="0">
                    <a:moveTo>
                      <a:pt x="0" y="1"/>
                    </a:moveTo>
                    <a:lnTo>
                      <a:pt x="824" y="15976"/>
                    </a:lnTo>
                    <a:cubicBezTo>
                      <a:pt x="3999" y="17363"/>
                      <a:pt x="7335" y="18347"/>
                      <a:pt x="10751" y="18950"/>
                    </a:cubicBezTo>
                    <a:lnTo>
                      <a:pt x="29178" y="17102"/>
                    </a:lnTo>
                    <a:lnTo>
                      <a:pt x="28073" y="367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3265925" y="2057200"/>
                <a:ext cx="550625" cy="553150"/>
              </a:xfrm>
              <a:custGeom>
                <a:avLst/>
                <a:gdLst/>
                <a:ahLst/>
                <a:cxnLst/>
                <a:rect l="l" t="t" r="r" b="b"/>
                <a:pathLst>
                  <a:path w="22025" h="22126" extrusionOk="0">
                    <a:moveTo>
                      <a:pt x="0" y="1"/>
                    </a:moveTo>
                    <a:lnTo>
                      <a:pt x="1126" y="22125"/>
                    </a:lnTo>
                    <a:lnTo>
                      <a:pt x="9646" y="22125"/>
                    </a:lnTo>
                    <a:lnTo>
                      <a:pt x="11093" y="15615"/>
                    </a:lnTo>
                    <a:lnTo>
                      <a:pt x="22024" y="15615"/>
                    </a:lnTo>
                    <a:lnTo>
                      <a:pt x="22024" y="162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2786650" y="2144125"/>
                <a:ext cx="138175" cy="220550"/>
              </a:xfrm>
              <a:custGeom>
                <a:avLst/>
                <a:gdLst/>
                <a:ahLst/>
                <a:cxnLst/>
                <a:rect l="l" t="t" r="r" b="b"/>
                <a:pathLst>
                  <a:path w="5527" h="8822" extrusionOk="0">
                    <a:moveTo>
                      <a:pt x="5527" y="0"/>
                    </a:moveTo>
                    <a:cubicBezTo>
                      <a:pt x="3356" y="2713"/>
                      <a:pt x="1508" y="5687"/>
                      <a:pt x="1" y="8822"/>
                    </a:cubicBezTo>
                    <a:lnTo>
                      <a:pt x="5527" y="7576"/>
                    </a:lnTo>
                    <a:lnTo>
                      <a:pt x="5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3656250" y="3920500"/>
                <a:ext cx="415000" cy="51325"/>
              </a:xfrm>
              <a:custGeom>
                <a:avLst/>
                <a:gdLst/>
                <a:ahLst/>
                <a:cxnLst/>
                <a:rect l="l" t="t" r="r" b="b"/>
                <a:pathLst>
                  <a:path w="16600" h="2053" extrusionOk="0">
                    <a:moveTo>
                      <a:pt x="16539" y="1"/>
                    </a:moveTo>
                    <a:lnTo>
                      <a:pt x="1" y="1669"/>
                    </a:lnTo>
                    <a:cubicBezTo>
                      <a:pt x="1965" y="1925"/>
                      <a:pt x="3940" y="2053"/>
                      <a:pt x="5912" y="2053"/>
                    </a:cubicBezTo>
                    <a:cubicBezTo>
                      <a:pt x="9507" y="2053"/>
                      <a:pt x="13095" y="1628"/>
                      <a:pt x="16599" y="785"/>
                    </a:cubicBezTo>
                    <a:lnTo>
                      <a:pt x="165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4053125" y="3504550"/>
                <a:ext cx="654625" cy="402425"/>
              </a:xfrm>
              <a:custGeom>
                <a:avLst/>
                <a:gdLst/>
                <a:ahLst/>
                <a:cxnLst/>
                <a:rect l="l" t="t" r="r" b="b"/>
                <a:pathLst>
                  <a:path w="26185" h="16097" extrusionOk="0">
                    <a:moveTo>
                      <a:pt x="26124" y="0"/>
                    </a:moveTo>
                    <a:lnTo>
                      <a:pt x="1" y="2713"/>
                    </a:lnTo>
                    <a:lnTo>
                      <a:pt x="1106" y="16096"/>
                    </a:lnTo>
                    <a:lnTo>
                      <a:pt x="6612" y="15554"/>
                    </a:lnTo>
                    <a:cubicBezTo>
                      <a:pt x="8059" y="14971"/>
                      <a:pt x="9466" y="14328"/>
                      <a:pt x="10832" y="13625"/>
                    </a:cubicBezTo>
                    <a:lnTo>
                      <a:pt x="10832" y="13625"/>
                    </a:lnTo>
                    <a:lnTo>
                      <a:pt x="1910" y="14529"/>
                    </a:lnTo>
                    <a:lnTo>
                      <a:pt x="1187" y="4079"/>
                    </a:lnTo>
                    <a:lnTo>
                      <a:pt x="24597" y="1065"/>
                    </a:lnTo>
                    <a:lnTo>
                      <a:pt x="24597" y="2532"/>
                    </a:lnTo>
                    <a:cubicBezTo>
                      <a:pt x="25140" y="1869"/>
                      <a:pt x="25662" y="1206"/>
                      <a:pt x="26185" y="523"/>
                    </a:cubicBezTo>
                    <a:lnTo>
                      <a:pt x="261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3544725" y="2484225"/>
                <a:ext cx="271825" cy="126125"/>
              </a:xfrm>
              <a:custGeom>
                <a:avLst/>
                <a:gdLst/>
                <a:ahLst/>
                <a:cxnLst/>
                <a:rect l="l" t="t" r="r" b="b"/>
                <a:pathLst>
                  <a:path w="10873" h="5045" extrusionOk="0">
                    <a:moveTo>
                      <a:pt x="1106" y="0"/>
                    </a:moveTo>
                    <a:lnTo>
                      <a:pt x="1" y="5044"/>
                    </a:lnTo>
                    <a:lnTo>
                      <a:pt x="10872" y="5044"/>
                    </a:lnTo>
                    <a:lnTo>
                      <a:pt x="10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3975775" y="2484225"/>
                <a:ext cx="669675" cy="457675"/>
              </a:xfrm>
              <a:custGeom>
                <a:avLst/>
                <a:gdLst/>
                <a:ahLst/>
                <a:cxnLst/>
                <a:rect l="l" t="t" r="r" b="b"/>
                <a:pathLst>
                  <a:path w="26787" h="18307" extrusionOk="0">
                    <a:moveTo>
                      <a:pt x="3216" y="2131"/>
                    </a:moveTo>
                    <a:lnTo>
                      <a:pt x="24436" y="3457"/>
                    </a:lnTo>
                    <a:lnTo>
                      <a:pt x="25662" y="13886"/>
                    </a:lnTo>
                    <a:lnTo>
                      <a:pt x="2613" y="16619"/>
                    </a:lnTo>
                    <a:lnTo>
                      <a:pt x="1889" y="5768"/>
                    </a:lnTo>
                    <a:lnTo>
                      <a:pt x="3216" y="2131"/>
                    </a:lnTo>
                    <a:close/>
                    <a:moveTo>
                      <a:pt x="1005" y="0"/>
                    </a:moveTo>
                    <a:lnTo>
                      <a:pt x="0" y="5788"/>
                    </a:lnTo>
                    <a:lnTo>
                      <a:pt x="1025" y="18307"/>
                    </a:lnTo>
                    <a:lnTo>
                      <a:pt x="26787" y="15835"/>
                    </a:lnTo>
                    <a:lnTo>
                      <a:pt x="25441" y="1688"/>
                    </a:lnTo>
                    <a:lnTo>
                      <a:pt x="10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4003400" y="2904200"/>
                <a:ext cx="671700" cy="356725"/>
              </a:xfrm>
              <a:custGeom>
                <a:avLst/>
                <a:gdLst/>
                <a:ahLst/>
                <a:cxnLst/>
                <a:rect l="l" t="t" r="r" b="b"/>
                <a:pathLst>
                  <a:path w="26868" h="14269" extrusionOk="0">
                    <a:moveTo>
                      <a:pt x="25802" y="1"/>
                    </a:moveTo>
                    <a:lnTo>
                      <a:pt x="1" y="2473"/>
                    </a:lnTo>
                    <a:lnTo>
                      <a:pt x="985" y="14268"/>
                    </a:lnTo>
                    <a:lnTo>
                      <a:pt x="26867" y="11073"/>
                    </a:lnTo>
                    <a:lnTo>
                      <a:pt x="25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a:off x="4031025" y="3268425"/>
                <a:ext cx="290400" cy="267800"/>
              </a:xfrm>
              <a:custGeom>
                <a:avLst/>
                <a:gdLst/>
                <a:ahLst/>
                <a:cxnLst/>
                <a:rect l="l" t="t" r="r" b="b"/>
                <a:pathLst>
                  <a:path w="11616" h="10712" extrusionOk="0">
                    <a:moveTo>
                      <a:pt x="9486" y="1"/>
                    </a:moveTo>
                    <a:lnTo>
                      <a:pt x="1" y="1166"/>
                    </a:lnTo>
                    <a:lnTo>
                      <a:pt x="784" y="10711"/>
                    </a:lnTo>
                    <a:lnTo>
                      <a:pt x="11616" y="9566"/>
                    </a:lnTo>
                    <a:lnTo>
                      <a:pt x="94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4006925" y="2116500"/>
                <a:ext cx="646575" cy="373275"/>
              </a:xfrm>
              <a:custGeom>
                <a:avLst/>
                <a:gdLst/>
                <a:ahLst/>
                <a:cxnLst/>
                <a:rect l="l" t="t" r="r" b="b"/>
                <a:pathLst>
                  <a:path w="25863" h="14931" extrusionOk="0">
                    <a:moveTo>
                      <a:pt x="2291" y="0"/>
                    </a:moveTo>
                    <a:lnTo>
                      <a:pt x="0" y="13263"/>
                    </a:lnTo>
                    <a:lnTo>
                      <a:pt x="24054" y="14931"/>
                    </a:lnTo>
                    <a:lnTo>
                      <a:pt x="23491" y="9163"/>
                    </a:lnTo>
                    <a:lnTo>
                      <a:pt x="25862" y="643"/>
                    </a:lnTo>
                    <a:lnTo>
                      <a:pt x="24235" y="121"/>
                    </a:lnTo>
                    <a:lnTo>
                      <a:pt x="3979" y="121"/>
                    </a:lnTo>
                    <a:lnTo>
                      <a:pt x="2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22"/>
              <p:cNvSpPr/>
              <p:nvPr/>
            </p:nvSpPr>
            <p:spPr>
              <a:xfrm>
                <a:off x="4134525" y="1770350"/>
                <a:ext cx="465725" cy="288400"/>
              </a:xfrm>
              <a:custGeom>
                <a:avLst/>
                <a:gdLst/>
                <a:ahLst/>
                <a:cxnLst/>
                <a:rect l="l" t="t" r="r" b="b"/>
                <a:pathLst>
                  <a:path w="18629" h="11536" extrusionOk="0">
                    <a:moveTo>
                      <a:pt x="0" y="1"/>
                    </a:moveTo>
                    <a:lnTo>
                      <a:pt x="2814" y="11535"/>
                    </a:lnTo>
                    <a:lnTo>
                      <a:pt x="18628" y="11535"/>
                    </a:lnTo>
                    <a:lnTo>
                      <a:pt x="18628" y="11234"/>
                    </a:lnTo>
                    <a:cubicBezTo>
                      <a:pt x="17985" y="10591"/>
                      <a:pt x="17322" y="9968"/>
                      <a:pt x="16639" y="9365"/>
                    </a:cubicBezTo>
                    <a:lnTo>
                      <a:pt x="4180" y="8903"/>
                    </a:lnTo>
                    <a:lnTo>
                      <a:pt x="2251" y="764"/>
                    </a:lnTo>
                    <a:cubicBezTo>
                      <a:pt x="1507" y="483"/>
                      <a:pt x="764" y="24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3083050" y="1817075"/>
                <a:ext cx="265775" cy="185400"/>
              </a:xfrm>
              <a:custGeom>
                <a:avLst/>
                <a:gdLst/>
                <a:ahLst/>
                <a:cxnLst/>
                <a:rect l="l" t="t" r="r" b="b"/>
                <a:pathLst>
                  <a:path w="10631" h="7416" extrusionOk="0">
                    <a:moveTo>
                      <a:pt x="10611" y="0"/>
                    </a:moveTo>
                    <a:lnTo>
                      <a:pt x="10611" y="0"/>
                    </a:lnTo>
                    <a:cubicBezTo>
                      <a:pt x="6793" y="1709"/>
                      <a:pt x="3216" y="3939"/>
                      <a:pt x="1" y="6612"/>
                    </a:cubicBezTo>
                    <a:lnTo>
                      <a:pt x="10591" y="7415"/>
                    </a:lnTo>
                    <a:cubicBezTo>
                      <a:pt x="10611" y="5949"/>
                      <a:pt x="10631" y="3236"/>
                      <a:pt x="10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3823050" y="1721625"/>
                <a:ext cx="356700" cy="337125"/>
              </a:xfrm>
              <a:custGeom>
                <a:avLst/>
                <a:gdLst/>
                <a:ahLst/>
                <a:cxnLst/>
                <a:rect l="l" t="t" r="r" b="b"/>
                <a:pathLst>
                  <a:path w="14268" h="13485" extrusionOk="0">
                    <a:moveTo>
                      <a:pt x="0" y="0"/>
                    </a:moveTo>
                    <a:lnTo>
                      <a:pt x="201" y="12660"/>
                    </a:lnTo>
                    <a:lnTo>
                      <a:pt x="11455" y="13484"/>
                    </a:lnTo>
                    <a:lnTo>
                      <a:pt x="14268" y="13484"/>
                    </a:lnTo>
                    <a:lnTo>
                      <a:pt x="11394" y="1648"/>
                    </a:lnTo>
                    <a:cubicBezTo>
                      <a:pt x="7677" y="603"/>
                      <a:pt x="3839" y="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3612050" y="1721125"/>
                <a:ext cx="204000" cy="316025"/>
              </a:xfrm>
              <a:custGeom>
                <a:avLst/>
                <a:gdLst/>
                <a:ahLst/>
                <a:cxnLst/>
                <a:rect l="l" t="t" r="r" b="b"/>
                <a:pathLst>
                  <a:path w="8160" h="12641" extrusionOk="0">
                    <a:moveTo>
                      <a:pt x="7697" y="0"/>
                    </a:moveTo>
                    <a:cubicBezTo>
                      <a:pt x="5125" y="0"/>
                      <a:pt x="2553" y="221"/>
                      <a:pt x="1" y="663"/>
                    </a:cubicBezTo>
                    <a:lnTo>
                      <a:pt x="1" y="12037"/>
                    </a:lnTo>
                    <a:lnTo>
                      <a:pt x="8159" y="12640"/>
                    </a:lnTo>
                    <a:lnTo>
                      <a:pt x="7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3359350" y="1744225"/>
                <a:ext cx="216050" cy="274825"/>
              </a:xfrm>
              <a:custGeom>
                <a:avLst/>
                <a:gdLst/>
                <a:ahLst/>
                <a:cxnLst/>
                <a:rect l="l" t="t" r="r" b="b"/>
                <a:pathLst>
                  <a:path w="8642" h="10993" extrusionOk="0">
                    <a:moveTo>
                      <a:pt x="8642" y="1"/>
                    </a:moveTo>
                    <a:cubicBezTo>
                      <a:pt x="5688" y="624"/>
                      <a:pt x="2814" y="1528"/>
                      <a:pt x="61" y="2714"/>
                    </a:cubicBezTo>
                    <a:cubicBezTo>
                      <a:pt x="61" y="5909"/>
                      <a:pt x="61" y="8762"/>
                      <a:pt x="1" y="10350"/>
                    </a:cubicBezTo>
                    <a:lnTo>
                      <a:pt x="8642" y="10993"/>
                    </a:lnTo>
                    <a:lnTo>
                      <a:pt x="8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4280200" y="3217700"/>
                <a:ext cx="422525" cy="288875"/>
              </a:xfrm>
              <a:custGeom>
                <a:avLst/>
                <a:gdLst/>
                <a:ahLst/>
                <a:cxnLst/>
                <a:rect l="l" t="t" r="r" b="b"/>
                <a:pathLst>
                  <a:path w="16901" h="11555" extrusionOk="0">
                    <a:moveTo>
                      <a:pt x="15936" y="0"/>
                    </a:moveTo>
                    <a:lnTo>
                      <a:pt x="1" y="1969"/>
                    </a:lnTo>
                    <a:lnTo>
                      <a:pt x="2131" y="11555"/>
                    </a:lnTo>
                    <a:lnTo>
                      <a:pt x="16901" y="10007"/>
                    </a:lnTo>
                    <a:lnTo>
                      <a:pt x="159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4655975" y="2172250"/>
                <a:ext cx="222075" cy="336125"/>
              </a:xfrm>
              <a:custGeom>
                <a:avLst/>
                <a:gdLst/>
                <a:ahLst/>
                <a:cxnLst/>
                <a:rect l="l" t="t" r="r" b="b"/>
                <a:pathLst>
                  <a:path w="8883" h="13445" extrusionOk="0">
                    <a:moveTo>
                      <a:pt x="1990" y="1"/>
                    </a:moveTo>
                    <a:lnTo>
                      <a:pt x="1" y="7154"/>
                    </a:lnTo>
                    <a:lnTo>
                      <a:pt x="564" y="12861"/>
                    </a:lnTo>
                    <a:lnTo>
                      <a:pt x="8883" y="13444"/>
                    </a:lnTo>
                    <a:cubicBezTo>
                      <a:pt x="7356" y="8601"/>
                      <a:pt x="5025" y="4060"/>
                      <a:pt x="1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4709225" y="2878575"/>
                <a:ext cx="208025" cy="560175"/>
              </a:xfrm>
              <a:custGeom>
                <a:avLst/>
                <a:gdLst/>
                <a:ahLst/>
                <a:cxnLst/>
                <a:rect l="l" t="t" r="r" b="b"/>
                <a:pathLst>
                  <a:path w="8321" h="22407" extrusionOk="0">
                    <a:moveTo>
                      <a:pt x="8320" y="1"/>
                    </a:moveTo>
                    <a:lnTo>
                      <a:pt x="1" y="785"/>
                    </a:lnTo>
                    <a:lnTo>
                      <a:pt x="2091" y="22407"/>
                    </a:lnTo>
                    <a:cubicBezTo>
                      <a:pt x="5266" y="17323"/>
                      <a:pt x="7356" y="11636"/>
                      <a:pt x="8280" y="5728"/>
                    </a:cubicBezTo>
                    <a:lnTo>
                      <a:pt x="83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4673575" y="2530950"/>
                <a:ext cx="244175" cy="343150"/>
              </a:xfrm>
              <a:custGeom>
                <a:avLst/>
                <a:gdLst/>
                <a:ahLst/>
                <a:cxnLst/>
                <a:rect l="l" t="t" r="r" b="b"/>
                <a:pathLst>
                  <a:path w="9767" h="13726" extrusionOk="0">
                    <a:moveTo>
                      <a:pt x="0" y="0"/>
                    </a:moveTo>
                    <a:lnTo>
                      <a:pt x="1326" y="13725"/>
                    </a:lnTo>
                    <a:lnTo>
                      <a:pt x="9726" y="12921"/>
                    </a:lnTo>
                    <a:lnTo>
                      <a:pt x="9766" y="5989"/>
                    </a:lnTo>
                    <a:cubicBezTo>
                      <a:pt x="9485" y="4180"/>
                      <a:pt x="9103" y="2372"/>
                      <a:pt x="8621" y="58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2693725" y="2039125"/>
                <a:ext cx="564175" cy="678725"/>
              </a:xfrm>
              <a:custGeom>
                <a:avLst/>
                <a:gdLst/>
                <a:ahLst/>
                <a:cxnLst/>
                <a:rect l="l" t="t" r="r" b="b"/>
                <a:pathLst>
                  <a:path w="22567" h="27149" extrusionOk="0">
                    <a:moveTo>
                      <a:pt x="13062" y="0"/>
                    </a:moveTo>
                    <a:cubicBezTo>
                      <a:pt x="12238" y="784"/>
                      <a:pt x="11454" y="1608"/>
                      <a:pt x="10711" y="2452"/>
                    </a:cubicBezTo>
                    <a:lnTo>
                      <a:pt x="10711" y="12942"/>
                    </a:lnTo>
                    <a:lnTo>
                      <a:pt x="2974" y="14710"/>
                    </a:lnTo>
                    <a:cubicBezTo>
                      <a:pt x="1567" y="18005"/>
                      <a:pt x="563" y="21462"/>
                      <a:pt x="0" y="25019"/>
                    </a:cubicBezTo>
                    <a:lnTo>
                      <a:pt x="0" y="27149"/>
                    </a:lnTo>
                    <a:lnTo>
                      <a:pt x="22567" y="23029"/>
                    </a:lnTo>
                    <a:lnTo>
                      <a:pt x="21401" y="623"/>
                    </a:lnTo>
                    <a:lnTo>
                      <a:pt x="130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3292050" y="3277975"/>
                <a:ext cx="3525" cy="8050"/>
              </a:xfrm>
              <a:custGeom>
                <a:avLst/>
                <a:gdLst/>
                <a:ahLst/>
                <a:cxnLst/>
                <a:rect l="l" t="t" r="r" b="b"/>
                <a:pathLst>
                  <a:path w="141" h="322" extrusionOk="0">
                    <a:moveTo>
                      <a:pt x="0" y="0"/>
                    </a:moveTo>
                    <a:lnTo>
                      <a:pt x="20" y="322"/>
                    </a:lnTo>
                    <a:lnTo>
                      <a:pt x="141" y="2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3285000" y="3007700"/>
                <a:ext cx="31175" cy="27150"/>
              </a:xfrm>
              <a:custGeom>
                <a:avLst/>
                <a:gdLst/>
                <a:ahLst/>
                <a:cxnLst/>
                <a:rect l="l" t="t" r="r" b="b"/>
                <a:pathLst>
                  <a:path w="1247" h="1086" extrusionOk="0">
                    <a:moveTo>
                      <a:pt x="1186" y="0"/>
                    </a:moveTo>
                    <a:lnTo>
                      <a:pt x="1" y="121"/>
                    </a:lnTo>
                    <a:lnTo>
                      <a:pt x="101" y="1086"/>
                    </a:lnTo>
                    <a:lnTo>
                      <a:pt x="1247" y="985"/>
                    </a:lnTo>
                    <a:lnTo>
                      <a:pt x="11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22"/>
            <p:cNvGrpSpPr/>
            <p:nvPr/>
          </p:nvGrpSpPr>
          <p:grpSpPr>
            <a:xfrm>
              <a:off x="3608337" y="1635887"/>
              <a:ext cx="1952420" cy="2380513"/>
              <a:chOff x="2963500" y="1789450"/>
              <a:chExt cx="1704575" cy="2078325"/>
            </a:xfrm>
          </p:grpSpPr>
          <p:sp>
            <p:nvSpPr>
              <p:cNvPr id="478" name="Google Shape;478;p22"/>
              <p:cNvSpPr/>
              <p:nvPr/>
            </p:nvSpPr>
            <p:spPr>
              <a:xfrm>
                <a:off x="4023000" y="2537475"/>
                <a:ext cx="594325" cy="362225"/>
              </a:xfrm>
              <a:custGeom>
                <a:avLst/>
                <a:gdLst/>
                <a:ahLst/>
                <a:cxnLst/>
                <a:rect l="l" t="t" r="r" b="b"/>
                <a:pathLst>
                  <a:path w="23773" h="14489" extrusionOk="0">
                    <a:moveTo>
                      <a:pt x="1327" y="1"/>
                    </a:moveTo>
                    <a:lnTo>
                      <a:pt x="0" y="3638"/>
                    </a:lnTo>
                    <a:lnTo>
                      <a:pt x="724" y="14489"/>
                    </a:lnTo>
                    <a:lnTo>
                      <a:pt x="23773" y="11756"/>
                    </a:lnTo>
                    <a:lnTo>
                      <a:pt x="22547" y="1327"/>
                    </a:lnTo>
                    <a:lnTo>
                      <a:pt x="13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2"/>
              <p:cNvSpPr/>
              <p:nvPr/>
            </p:nvSpPr>
            <p:spPr>
              <a:xfrm>
                <a:off x="4191300" y="1789450"/>
                <a:ext cx="359725" cy="215025"/>
              </a:xfrm>
              <a:custGeom>
                <a:avLst/>
                <a:gdLst/>
                <a:ahLst/>
                <a:cxnLst/>
                <a:rect l="l" t="t" r="r" b="b"/>
                <a:pathLst>
                  <a:path w="14389" h="8601" extrusionOk="0">
                    <a:moveTo>
                      <a:pt x="0" y="0"/>
                    </a:moveTo>
                    <a:lnTo>
                      <a:pt x="1929" y="8139"/>
                    </a:lnTo>
                    <a:lnTo>
                      <a:pt x="14388" y="8601"/>
                    </a:lnTo>
                    <a:cubicBezTo>
                      <a:pt x="10168" y="4863"/>
                      <a:pt x="5285" y="1929"/>
                      <a:pt x="0"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2"/>
              <p:cNvSpPr/>
              <p:nvPr/>
            </p:nvSpPr>
            <p:spPr>
              <a:xfrm>
                <a:off x="2963500" y="3364375"/>
                <a:ext cx="335100" cy="487825"/>
              </a:xfrm>
              <a:custGeom>
                <a:avLst/>
                <a:gdLst/>
                <a:ahLst/>
                <a:cxnLst/>
                <a:rect l="l" t="t" r="r" b="b"/>
                <a:pathLst>
                  <a:path w="13404" h="19513" extrusionOk="0">
                    <a:moveTo>
                      <a:pt x="12077" y="1"/>
                    </a:moveTo>
                    <a:lnTo>
                      <a:pt x="0" y="6431"/>
                    </a:lnTo>
                    <a:cubicBezTo>
                      <a:pt x="20" y="6572"/>
                      <a:pt x="40" y="7677"/>
                      <a:pt x="40" y="9244"/>
                    </a:cubicBezTo>
                    <a:cubicBezTo>
                      <a:pt x="3818" y="13464"/>
                      <a:pt x="8339" y="16941"/>
                      <a:pt x="13403" y="19513"/>
                    </a:cubicBezTo>
                    <a:lnTo>
                      <a:pt x="1207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a:off x="4082775" y="3531175"/>
                <a:ext cx="585300" cy="336600"/>
              </a:xfrm>
              <a:custGeom>
                <a:avLst/>
                <a:gdLst/>
                <a:ahLst/>
                <a:cxnLst/>
                <a:rect l="l" t="t" r="r" b="b"/>
                <a:pathLst>
                  <a:path w="23412" h="13464" extrusionOk="0">
                    <a:moveTo>
                      <a:pt x="23411" y="0"/>
                    </a:moveTo>
                    <a:lnTo>
                      <a:pt x="1" y="3014"/>
                    </a:lnTo>
                    <a:lnTo>
                      <a:pt x="724" y="13464"/>
                    </a:lnTo>
                    <a:lnTo>
                      <a:pt x="9646" y="12560"/>
                    </a:lnTo>
                    <a:cubicBezTo>
                      <a:pt x="14911" y="9807"/>
                      <a:pt x="19593" y="6029"/>
                      <a:pt x="23411" y="1467"/>
                    </a:cubicBezTo>
                    <a:lnTo>
                      <a:pt x="2341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5" name="Google Shape;485;p22"/>
          <p:cNvSpPr txBox="1"/>
          <p:nvPr/>
        </p:nvSpPr>
        <p:spPr>
          <a:xfrm>
            <a:off x="296147" y="1685572"/>
            <a:ext cx="2705598" cy="249509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900" dirty="0">
              <a:solidFill>
                <a:schemeClr val="dk1"/>
              </a:solidFill>
              <a:latin typeface="Fira Sans"/>
              <a:ea typeface="Fira Sans"/>
              <a:cs typeface="Fira Sans"/>
              <a:sym typeface="Fira Sans"/>
            </a:endParaRPr>
          </a:p>
        </p:txBody>
      </p:sp>
      <p:grpSp>
        <p:nvGrpSpPr>
          <p:cNvPr id="487" name="Google Shape;487;p22"/>
          <p:cNvGrpSpPr/>
          <p:nvPr/>
        </p:nvGrpSpPr>
        <p:grpSpPr>
          <a:xfrm>
            <a:off x="4876784" y="1685572"/>
            <a:ext cx="3733815" cy="2565394"/>
            <a:chOff x="3011849" y="1685572"/>
            <a:chExt cx="5598751" cy="2565394"/>
          </a:xfrm>
        </p:grpSpPr>
        <p:sp>
          <p:nvSpPr>
            <p:cNvPr id="489" name="Google Shape;489;p22"/>
            <p:cNvSpPr txBox="1"/>
            <p:nvPr/>
          </p:nvSpPr>
          <p:spPr>
            <a:xfrm>
              <a:off x="4909390" y="1685572"/>
              <a:ext cx="3701210" cy="256539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900" dirty="0">
                <a:solidFill>
                  <a:schemeClr val="dk1"/>
                </a:solidFill>
                <a:latin typeface="Fira Sans"/>
                <a:ea typeface="Fira Sans"/>
                <a:cs typeface="Fira Sans"/>
                <a:sym typeface="Fira Sans"/>
              </a:endParaRPr>
            </a:p>
          </p:txBody>
        </p:sp>
        <p:sp>
          <p:nvSpPr>
            <p:cNvPr id="491" name="Google Shape;491;p22"/>
            <p:cNvSpPr/>
            <p:nvPr/>
          </p:nvSpPr>
          <p:spPr>
            <a:xfrm>
              <a:off x="3011849" y="2880131"/>
              <a:ext cx="648535" cy="608554"/>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445;p22">
            <a:extLst>
              <a:ext uri="{FF2B5EF4-FFF2-40B4-BE49-F238E27FC236}">
                <a16:creationId xmlns:a16="http://schemas.microsoft.com/office/drawing/2014/main" id="{D974C50D-7C76-BC53-B093-5F9BC800AE20}"/>
              </a:ext>
            </a:extLst>
          </p:cNvPr>
          <p:cNvSpPr txBox="1">
            <a:spLocks/>
          </p:cNvSpPr>
          <p:nvPr/>
        </p:nvSpPr>
        <p:spPr>
          <a:xfrm>
            <a:off x="4876784" y="364834"/>
            <a:ext cx="3898718" cy="387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ira Sans Extra Condensed Medium"/>
              <a:buNone/>
              <a:defRPr sz="24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IN" sz="3000" dirty="0"/>
              <a:t>LOCATION SETUP MODULE</a:t>
            </a:r>
          </a:p>
        </p:txBody>
      </p:sp>
      <p:sp>
        <p:nvSpPr>
          <p:cNvPr id="3" name="Google Shape;483;p22">
            <a:extLst>
              <a:ext uri="{FF2B5EF4-FFF2-40B4-BE49-F238E27FC236}">
                <a16:creationId xmlns:a16="http://schemas.microsoft.com/office/drawing/2014/main" id="{0D0A23F1-3F30-A9E3-DE19-AA98428D7147}"/>
              </a:ext>
            </a:extLst>
          </p:cNvPr>
          <p:cNvSpPr/>
          <p:nvPr/>
        </p:nvSpPr>
        <p:spPr>
          <a:xfrm>
            <a:off x="3864475" y="2183481"/>
            <a:ext cx="376134" cy="602197"/>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Rectangle 1">
            <a:extLst>
              <a:ext uri="{FF2B5EF4-FFF2-40B4-BE49-F238E27FC236}">
                <a16:creationId xmlns:a16="http://schemas.microsoft.com/office/drawing/2014/main" id="{E25CF55E-B33B-84D5-3EBD-AF5DC34F28C1}"/>
              </a:ext>
            </a:extLst>
          </p:cNvPr>
          <p:cNvSpPr>
            <a:spLocks noChangeArrowheads="1"/>
          </p:cNvSpPr>
          <p:nvPr/>
        </p:nvSpPr>
        <p:spPr bwMode="auto">
          <a:xfrm>
            <a:off x="234577" y="972060"/>
            <a:ext cx="3274862" cy="41088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Easy Configuration</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Define and configure virtual boundaries on a map interface with user-friendly options.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Real-Time Preview and Editing</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Ensure accurate boundary setup with real-time preview and editing capabilities.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GPS Integration and Organization</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Integrates with GPS for precise boundaries, with features for labeling and categorizing.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1F891233-F81C-FD45-8387-48B33E9514F3}"/>
              </a:ext>
            </a:extLst>
          </p:cNvPr>
          <p:cNvSpPr>
            <a:spLocks noChangeArrowheads="1"/>
          </p:cNvSpPr>
          <p:nvPr/>
        </p:nvSpPr>
        <p:spPr bwMode="auto">
          <a:xfrm>
            <a:off x="5394384" y="1129515"/>
            <a:ext cx="3636667" cy="3607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Intuitive Boundary Definition</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Users can select and mark locations on a map with an intuitive interface.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Customizable Shapes and Parameters</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Set shapes and sizes of boundaries, including circular, rectangular, and polygonal options.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Multiple Boundary Management</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Save and manage multiple virtual boundaries for various purposes.</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03186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2"/>
          <p:cNvSpPr txBox="1">
            <a:spLocks noGrp="1"/>
          </p:cNvSpPr>
          <p:nvPr>
            <p:ph type="title"/>
          </p:nvPr>
        </p:nvSpPr>
        <p:spPr>
          <a:xfrm>
            <a:off x="296147" y="370686"/>
            <a:ext cx="3170887"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000" dirty="0"/>
              <a:t>ALERT MODULE</a:t>
            </a:r>
            <a:endParaRPr sz="3000" dirty="0"/>
          </a:p>
        </p:txBody>
      </p:sp>
      <p:grpSp>
        <p:nvGrpSpPr>
          <p:cNvPr id="446" name="Google Shape;446;p22"/>
          <p:cNvGrpSpPr/>
          <p:nvPr/>
        </p:nvGrpSpPr>
        <p:grpSpPr>
          <a:xfrm>
            <a:off x="3287078" y="1970049"/>
            <a:ext cx="2075941" cy="2149830"/>
            <a:chOff x="3297590" y="1557628"/>
            <a:chExt cx="2549145" cy="2577952"/>
          </a:xfrm>
        </p:grpSpPr>
        <p:grpSp>
          <p:nvGrpSpPr>
            <p:cNvPr id="447" name="Google Shape;447;p22"/>
            <p:cNvGrpSpPr/>
            <p:nvPr/>
          </p:nvGrpSpPr>
          <p:grpSpPr>
            <a:xfrm>
              <a:off x="3297590" y="1557628"/>
              <a:ext cx="2549145" cy="2577952"/>
              <a:chOff x="2692200" y="1721125"/>
              <a:chExt cx="2225550" cy="2250700"/>
            </a:xfrm>
          </p:grpSpPr>
          <p:sp>
            <p:nvSpPr>
              <p:cNvPr id="448" name="Google Shape;448;p22"/>
              <p:cNvSpPr/>
              <p:nvPr/>
            </p:nvSpPr>
            <p:spPr>
              <a:xfrm>
                <a:off x="3828575" y="2098900"/>
                <a:ext cx="223575" cy="511450"/>
              </a:xfrm>
              <a:custGeom>
                <a:avLst/>
                <a:gdLst/>
                <a:ahLst/>
                <a:cxnLst/>
                <a:rect l="l" t="t" r="r" b="b"/>
                <a:pathLst>
                  <a:path w="8943" h="20458" extrusionOk="0">
                    <a:moveTo>
                      <a:pt x="1" y="1"/>
                    </a:moveTo>
                    <a:lnTo>
                      <a:pt x="1" y="20457"/>
                    </a:lnTo>
                    <a:lnTo>
                      <a:pt x="5527" y="20457"/>
                    </a:lnTo>
                    <a:lnTo>
                      <a:pt x="8943" y="66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2885125" y="3496000"/>
                <a:ext cx="28150" cy="37700"/>
              </a:xfrm>
              <a:custGeom>
                <a:avLst/>
                <a:gdLst/>
                <a:ahLst/>
                <a:cxnLst/>
                <a:rect l="l" t="t" r="r" b="b"/>
                <a:pathLst>
                  <a:path w="1126" h="1508" extrusionOk="0">
                    <a:moveTo>
                      <a:pt x="0" y="1"/>
                    </a:moveTo>
                    <a:lnTo>
                      <a:pt x="0" y="1"/>
                    </a:lnTo>
                    <a:cubicBezTo>
                      <a:pt x="362" y="503"/>
                      <a:pt x="744" y="1005"/>
                      <a:pt x="1126" y="1508"/>
                    </a:cubicBezTo>
                    <a:lnTo>
                      <a:pt x="1126" y="1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4081775" y="3909950"/>
                <a:ext cx="90950" cy="27150"/>
              </a:xfrm>
              <a:custGeom>
                <a:avLst/>
                <a:gdLst/>
                <a:ahLst/>
                <a:cxnLst/>
                <a:rect l="l" t="t" r="r" b="b"/>
                <a:pathLst>
                  <a:path w="3638" h="1086" extrusionOk="0">
                    <a:moveTo>
                      <a:pt x="3638" y="1"/>
                    </a:moveTo>
                    <a:lnTo>
                      <a:pt x="0" y="363"/>
                    </a:lnTo>
                    <a:lnTo>
                      <a:pt x="61" y="1086"/>
                    </a:lnTo>
                    <a:cubicBezTo>
                      <a:pt x="1286" y="764"/>
                      <a:pt x="2472" y="403"/>
                      <a:pt x="3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3296050" y="2646500"/>
                <a:ext cx="693300" cy="361225"/>
              </a:xfrm>
              <a:custGeom>
                <a:avLst/>
                <a:gdLst/>
                <a:ahLst/>
                <a:cxnLst/>
                <a:rect l="l" t="t" r="r" b="b"/>
                <a:pathLst>
                  <a:path w="27732" h="14449" extrusionOk="0">
                    <a:moveTo>
                      <a:pt x="1" y="0"/>
                    </a:moveTo>
                    <a:lnTo>
                      <a:pt x="744" y="14448"/>
                    </a:lnTo>
                    <a:lnTo>
                      <a:pt x="27732" y="11856"/>
                    </a:lnTo>
                    <a:lnTo>
                      <a:pt x="26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3316150" y="2967500"/>
                <a:ext cx="721950" cy="567725"/>
              </a:xfrm>
              <a:custGeom>
                <a:avLst/>
                <a:gdLst/>
                <a:ahLst/>
                <a:cxnLst/>
                <a:rect l="l" t="t" r="r" b="b"/>
                <a:pathLst>
                  <a:path w="28878" h="22709" extrusionOk="0">
                    <a:moveTo>
                      <a:pt x="27008" y="1"/>
                    </a:moveTo>
                    <a:lnTo>
                      <a:pt x="1" y="2593"/>
                    </a:lnTo>
                    <a:lnTo>
                      <a:pt x="845" y="19051"/>
                    </a:lnTo>
                    <a:lnTo>
                      <a:pt x="28877" y="22708"/>
                    </a:lnTo>
                    <a:lnTo>
                      <a:pt x="270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2692200" y="2651525"/>
                <a:ext cx="599875" cy="811850"/>
              </a:xfrm>
              <a:custGeom>
                <a:avLst/>
                <a:gdLst/>
                <a:ahLst/>
                <a:cxnLst/>
                <a:rect l="l" t="t" r="r" b="b"/>
                <a:pathLst>
                  <a:path w="23995" h="32474" extrusionOk="0">
                    <a:moveTo>
                      <a:pt x="22708" y="0"/>
                    </a:moveTo>
                    <a:lnTo>
                      <a:pt x="61" y="4140"/>
                    </a:lnTo>
                    <a:lnTo>
                      <a:pt x="1" y="14730"/>
                    </a:lnTo>
                    <a:cubicBezTo>
                      <a:pt x="945" y="20939"/>
                      <a:pt x="3216" y="26887"/>
                      <a:pt x="6632" y="32172"/>
                    </a:cubicBezTo>
                    <a:lnTo>
                      <a:pt x="8923" y="32473"/>
                    </a:lnTo>
                    <a:lnTo>
                      <a:pt x="23391" y="24034"/>
                    </a:lnTo>
                    <a:lnTo>
                      <a:pt x="23994" y="25058"/>
                    </a:lnTo>
                    <a:lnTo>
                      <a:pt x="23994" y="25058"/>
                    </a:lnTo>
                    <a:lnTo>
                      <a:pt x="227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2925300" y="3286000"/>
                <a:ext cx="396900" cy="577775"/>
              </a:xfrm>
              <a:custGeom>
                <a:avLst/>
                <a:gdLst/>
                <a:ahLst/>
                <a:cxnLst/>
                <a:rect l="l" t="t" r="r" b="b"/>
                <a:pathLst>
                  <a:path w="15876" h="23111" extrusionOk="0">
                    <a:moveTo>
                      <a:pt x="14690" y="1"/>
                    </a:moveTo>
                    <a:lnTo>
                      <a:pt x="1" y="8561"/>
                    </a:lnTo>
                    <a:lnTo>
                      <a:pt x="1" y="10531"/>
                    </a:lnTo>
                    <a:cubicBezTo>
                      <a:pt x="503" y="11174"/>
                      <a:pt x="1026" y="11797"/>
                      <a:pt x="1568" y="12379"/>
                    </a:cubicBezTo>
                    <a:cubicBezTo>
                      <a:pt x="1568" y="10812"/>
                      <a:pt x="1548" y="9707"/>
                      <a:pt x="1528" y="9566"/>
                    </a:cubicBezTo>
                    <a:lnTo>
                      <a:pt x="13605" y="3136"/>
                    </a:lnTo>
                    <a:lnTo>
                      <a:pt x="14931" y="22648"/>
                    </a:lnTo>
                    <a:cubicBezTo>
                      <a:pt x="15233" y="22789"/>
                      <a:pt x="15554" y="22949"/>
                      <a:pt x="15876" y="23110"/>
                    </a:cubicBezTo>
                    <a:lnTo>
                      <a:pt x="146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3339275" y="3480925"/>
                <a:ext cx="729450" cy="473775"/>
              </a:xfrm>
              <a:custGeom>
                <a:avLst/>
                <a:gdLst/>
                <a:ahLst/>
                <a:cxnLst/>
                <a:rect l="l" t="t" r="r" b="b"/>
                <a:pathLst>
                  <a:path w="29178" h="18951" extrusionOk="0">
                    <a:moveTo>
                      <a:pt x="0" y="1"/>
                    </a:moveTo>
                    <a:lnTo>
                      <a:pt x="824" y="15976"/>
                    </a:lnTo>
                    <a:cubicBezTo>
                      <a:pt x="3999" y="17363"/>
                      <a:pt x="7335" y="18347"/>
                      <a:pt x="10751" y="18950"/>
                    </a:cubicBezTo>
                    <a:lnTo>
                      <a:pt x="29178" y="17102"/>
                    </a:lnTo>
                    <a:lnTo>
                      <a:pt x="28073" y="367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3265925" y="2057200"/>
                <a:ext cx="550625" cy="553150"/>
              </a:xfrm>
              <a:custGeom>
                <a:avLst/>
                <a:gdLst/>
                <a:ahLst/>
                <a:cxnLst/>
                <a:rect l="l" t="t" r="r" b="b"/>
                <a:pathLst>
                  <a:path w="22025" h="22126" extrusionOk="0">
                    <a:moveTo>
                      <a:pt x="0" y="1"/>
                    </a:moveTo>
                    <a:lnTo>
                      <a:pt x="1126" y="22125"/>
                    </a:lnTo>
                    <a:lnTo>
                      <a:pt x="9646" y="22125"/>
                    </a:lnTo>
                    <a:lnTo>
                      <a:pt x="11093" y="15615"/>
                    </a:lnTo>
                    <a:lnTo>
                      <a:pt x="22024" y="15615"/>
                    </a:lnTo>
                    <a:lnTo>
                      <a:pt x="22024" y="162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2786650" y="2144125"/>
                <a:ext cx="138175" cy="220550"/>
              </a:xfrm>
              <a:custGeom>
                <a:avLst/>
                <a:gdLst/>
                <a:ahLst/>
                <a:cxnLst/>
                <a:rect l="l" t="t" r="r" b="b"/>
                <a:pathLst>
                  <a:path w="5527" h="8822" extrusionOk="0">
                    <a:moveTo>
                      <a:pt x="5527" y="0"/>
                    </a:moveTo>
                    <a:cubicBezTo>
                      <a:pt x="3356" y="2713"/>
                      <a:pt x="1508" y="5687"/>
                      <a:pt x="1" y="8822"/>
                    </a:cubicBezTo>
                    <a:lnTo>
                      <a:pt x="5527" y="7576"/>
                    </a:lnTo>
                    <a:lnTo>
                      <a:pt x="5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3656250" y="3920500"/>
                <a:ext cx="415000" cy="51325"/>
              </a:xfrm>
              <a:custGeom>
                <a:avLst/>
                <a:gdLst/>
                <a:ahLst/>
                <a:cxnLst/>
                <a:rect l="l" t="t" r="r" b="b"/>
                <a:pathLst>
                  <a:path w="16600" h="2053" extrusionOk="0">
                    <a:moveTo>
                      <a:pt x="16539" y="1"/>
                    </a:moveTo>
                    <a:lnTo>
                      <a:pt x="1" y="1669"/>
                    </a:lnTo>
                    <a:cubicBezTo>
                      <a:pt x="1965" y="1925"/>
                      <a:pt x="3940" y="2053"/>
                      <a:pt x="5912" y="2053"/>
                    </a:cubicBezTo>
                    <a:cubicBezTo>
                      <a:pt x="9507" y="2053"/>
                      <a:pt x="13095" y="1628"/>
                      <a:pt x="16599" y="785"/>
                    </a:cubicBezTo>
                    <a:lnTo>
                      <a:pt x="165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4053125" y="3504550"/>
                <a:ext cx="654625" cy="402425"/>
              </a:xfrm>
              <a:custGeom>
                <a:avLst/>
                <a:gdLst/>
                <a:ahLst/>
                <a:cxnLst/>
                <a:rect l="l" t="t" r="r" b="b"/>
                <a:pathLst>
                  <a:path w="26185" h="16097" extrusionOk="0">
                    <a:moveTo>
                      <a:pt x="26124" y="0"/>
                    </a:moveTo>
                    <a:lnTo>
                      <a:pt x="1" y="2713"/>
                    </a:lnTo>
                    <a:lnTo>
                      <a:pt x="1106" y="16096"/>
                    </a:lnTo>
                    <a:lnTo>
                      <a:pt x="6612" y="15554"/>
                    </a:lnTo>
                    <a:cubicBezTo>
                      <a:pt x="8059" y="14971"/>
                      <a:pt x="9466" y="14328"/>
                      <a:pt x="10832" y="13625"/>
                    </a:cubicBezTo>
                    <a:lnTo>
                      <a:pt x="10832" y="13625"/>
                    </a:lnTo>
                    <a:lnTo>
                      <a:pt x="1910" y="14529"/>
                    </a:lnTo>
                    <a:lnTo>
                      <a:pt x="1187" y="4079"/>
                    </a:lnTo>
                    <a:lnTo>
                      <a:pt x="24597" y="1065"/>
                    </a:lnTo>
                    <a:lnTo>
                      <a:pt x="24597" y="2532"/>
                    </a:lnTo>
                    <a:cubicBezTo>
                      <a:pt x="25140" y="1869"/>
                      <a:pt x="25662" y="1206"/>
                      <a:pt x="26185" y="523"/>
                    </a:cubicBezTo>
                    <a:lnTo>
                      <a:pt x="261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3544725" y="2484225"/>
                <a:ext cx="271825" cy="126125"/>
              </a:xfrm>
              <a:custGeom>
                <a:avLst/>
                <a:gdLst/>
                <a:ahLst/>
                <a:cxnLst/>
                <a:rect l="l" t="t" r="r" b="b"/>
                <a:pathLst>
                  <a:path w="10873" h="5045" extrusionOk="0">
                    <a:moveTo>
                      <a:pt x="1106" y="0"/>
                    </a:moveTo>
                    <a:lnTo>
                      <a:pt x="1" y="5044"/>
                    </a:lnTo>
                    <a:lnTo>
                      <a:pt x="10872" y="5044"/>
                    </a:lnTo>
                    <a:lnTo>
                      <a:pt x="10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3975775" y="2484225"/>
                <a:ext cx="669675" cy="457675"/>
              </a:xfrm>
              <a:custGeom>
                <a:avLst/>
                <a:gdLst/>
                <a:ahLst/>
                <a:cxnLst/>
                <a:rect l="l" t="t" r="r" b="b"/>
                <a:pathLst>
                  <a:path w="26787" h="18307" extrusionOk="0">
                    <a:moveTo>
                      <a:pt x="3216" y="2131"/>
                    </a:moveTo>
                    <a:lnTo>
                      <a:pt x="24436" y="3457"/>
                    </a:lnTo>
                    <a:lnTo>
                      <a:pt x="25662" y="13886"/>
                    </a:lnTo>
                    <a:lnTo>
                      <a:pt x="2613" y="16619"/>
                    </a:lnTo>
                    <a:lnTo>
                      <a:pt x="1889" y="5768"/>
                    </a:lnTo>
                    <a:lnTo>
                      <a:pt x="3216" y="2131"/>
                    </a:lnTo>
                    <a:close/>
                    <a:moveTo>
                      <a:pt x="1005" y="0"/>
                    </a:moveTo>
                    <a:lnTo>
                      <a:pt x="0" y="5788"/>
                    </a:lnTo>
                    <a:lnTo>
                      <a:pt x="1025" y="18307"/>
                    </a:lnTo>
                    <a:lnTo>
                      <a:pt x="26787" y="15835"/>
                    </a:lnTo>
                    <a:lnTo>
                      <a:pt x="25441" y="1688"/>
                    </a:lnTo>
                    <a:lnTo>
                      <a:pt x="10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4003400" y="2904200"/>
                <a:ext cx="671700" cy="356725"/>
              </a:xfrm>
              <a:custGeom>
                <a:avLst/>
                <a:gdLst/>
                <a:ahLst/>
                <a:cxnLst/>
                <a:rect l="l" t="t" r="r" b="b"/>
                <a:pathLst>
                  <a:path w="26868" h="14269" extrusionOk="0">
                    <a:moveTo>
                      <a:pt x="25802" y="1"/>
                    </a:moveTo>
                    <a:lnTo>
                      <a:pt x="1" y="2473"/>
                    </a:lnTo>
                    <a:lnTo>
                      <a:pt x="985" y="14268"/>
                    </a:lnTo>
                    <a:lnTo>
                      <a:pt x="26867" y="11073"/>
                    </a:lnTo>
                    <a:lnTo>
                      <a:pt x="25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a:off x="4031025" y="3268425"/>
                <a:ext cx="290400" cy="267800"/>
              </a:xfrm>
              <a:custGeom>
                <a:avLst/>
                <a:gdLst/>
                <a:ahLst/>
                <a:cxnLst/>
                <a:rect l="l" t="t" r="r" b="b"/>
                <a:pathLst>
                  <a:path w="11616" h="10712" extrusionOk="0">
                    <a:moveTo>
                      <a:pt x="9486" y="1"/>
                    </a:moveTo>
                    <a:lnTo>
                      <a:pt x="1" y="1166"/>
                    </a:lnTo>
                    <a:lnTo>
                      <a:pt x="784" y="10711"/>
                    </a:lnTo>
                    <a:lnTo>
                      <a:pt x="11616" y="9566"/>
                    </a:lnTo>
                    <a:lnTo>
                      <a:pt x="94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4006925" y="2116500"/>
                <a:ext cx="646575" cy="373275"/>
              </a:xfrm>
              <a:custGeom>
                <a:avLst/>
                <a:gdLst/>
                <a:ahLst/>
                <a:cxnLst/>
                <a:rect l="l" t="t" r="r" b="b"/>
                <a:pathLst>
                  <a:path w="25863" h="14931" extrusionOk="0">
                    <a:moveTo>
                      <a:pt x="2291" y="0"/>
                    </a:moveTo>
                    <a:lnTo>
                      <a:pt x="0" y="13263"/>
                    </a:lnTo>
                    <a:lnTo>
                      <a:pt x="24054" y="14931"/>
                    </a:lnTo>
                    <a:lnTo>
                      <a:pt x="23491" y="9163"/>
                    </a:lnTo>
                    <a:lnTo>
                      <a:pt x="25862" y="643"/>
                    </a:lnTo>
                    <a:lnTo>
                      <a:pt x="24235" y="121"/>
                    </a:lnTo>
                    <a:lnTo>
                      <a:pt x="3979" y="121"/>
                    </a:lnTo>
                    <a:lnTo>
                      <a:pt x="2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22"/>
              <p:cNvSpPr/>
              <p:nvPr/>
            </p:nvSpPr>
            <p:spPr>
              <a:xfrm>
                <a:off x="4134525" y="1770350"/>
                <a:ext cx="465725" cy="288400"/>
              </a:xfrm>
              <a:custGeom>
                <a:avLst/>
                <a:gdLst/>
                <a:ahLst/>
                <a:cxnLst/>
                <a:rect l="l" t="t" r="r" b="b"/>
                <a:pathLst>
                  <a:path w="18629" h="11536" extrusionOk="0">
                    <a:moveTo>
                      <a:pt x="0" y="1"/>
                    </a:moveTo>
                    <a:lnTo>
                      <a:pt x="2814" y="11535"/>
                    </a:lnTo>
                    <a:lnTo>
                      <a:pt x="18628" y="11535"/>
                    </a:lnTo>
                    <a:lnTo>
                      <a:pt x="18628" y="11234"/>
                    </a:lnTo>
                    <a:cubicBezTo>
                      <a:pt x="17985" y="10591"/>
                      <a:pt x="17322" y="9968"/>
                      <a:pt x="16639" y="9365"/>
                    </a:cubicBezTo>
                    <a:lnTo>
                      <a:pt x="4180" y="8903"/>
                    </a:lnTo>
                    <a:lnTo>
                      <a:pt x="2251" y="764"/>
                    </a:lnTo>
                    <a:cubicBezTo>
                      <a:pt x="1507" y="483"/>
                      <a:pt x="764" y="24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3083050" y="1817075"/>
                <a:ext cx="265775" cy="185400"/>
              </a:xfrm>
              <a:custGeom>
                <a:avLst/>
                <a:gdLst/>
                <a:ahLst/>
                <a:cxnLst/>
                <a:rect l="l" t="t" r="r" b="b"/>
                <a:pathLst>
                  <a:path w="10631" h="7416" extrusionOk="0">
                    <a:moveTo>
                      <a:pt x="10611" y="0"/>
                    </a:moveTo>
                    <a:lnTo>
                      <a:pt x="10611" y="0"/>
                    </a:lnTo>
                    <a:cubicBezTo>
                      <a:pt x="6793" y="1709"/>
                      <a:pt x="3216" y="3939"/>
                      <a:pt x="1" y="6612"/>
                    </a:cubicBezTo>
                    <a:lnTo>
                      <a:pt x="10591" y="7415"/>
                    </a:lnTo>
                    <a:cubicBezTo>
                      <a:pt x="10611" y="5949"/>
                      <a:pt x="10631" y="3236"/>
                      <a:pt x="10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3823050" y="1721625"/>
                <a:ext cx="356700" cy="337125"/>
              </a:xfrm>
              <a:custGeom>
                <a:avLst/>
                <a:gdLst/>
                <a:ahLst/>
                <a:cxnLst/>
                <a:rect l="l" t="t" r="r" b="b"/>
                <a:pathLst>
                  <a:path w="14268" h="13485" extrusionOk="0">
                    <a:moveTo>
                      <a:pt x="0" y="0"/>
                    </a:moveTo>
                    <a:lnTo>
                      <a:pt x="201" y="12660"/>
                    </a:lnTo>
                    <a:lnTo>
                      <a:pt x="11455" y="13484"/>
                    </a:lnTo>
                    <a:lnTo>
                      <a:pt x="14268" y="13484"/>
                    </a:lnTo>
                    <a:lnTo>
                      <a:pt x="11394" y="1648"/>
                    </a:lnTo>
                    <a:cubicBezTo>
                      <a:pt x="7677" y="603"/>
                      <a:pt x="3839" y="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3612050" y="1721125"/>
                <a:ext cx="204000" cy="316025"/>
              </a:xfrm>
              <a:custGeom>
                <a:avLst/>
                <a:gdLst/>
                <a:ahLst/>
                <a:cxnLst/>
                <a:rect l="l" t="t" r="r" b="b"/>
                <a:pathLst>
                  <a:path w="8160" h="12641" extrusionOk="0">
                    <a:moveTo>
                      <a:pt x="7697" y="0"/>
                    </a:moveTo>
                    <a:cubicBezTo>
                      <a:pt x="5125" y="0"/>
                      <a:pt x="2553" y="221"/>
                      <a:pt x="1" y="663"/>
                    </a:cubicBezTo>
                    <a:lnTo>
                      <a:pt x="1" y="12037"/>
                    </a:lnTo>
                    <a:lnTo>
                      <a:pt x="8159" y="12640"/>
                    </a:lnTo>
                    <a:lnTo>
                      <a:pt x="7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3359350" y="1744225"/>
                <a:ext cx="216050" cy="274825"/>
              </a:xfrm>
              <a:custGeom>
                <a:avLst/>
                <a:gdLst/>
                <a:ahLst/>
                <a:cxnLst/>
                <a:rect l="l" t="t" r="r" b="b"/>
                <a:pathLst>
                  <a:path w="8642" h="10993" extrusionOk="0">
                    <a:moveTo>
                      <a:pt x="8642" y="1"/>
                    </a:moveTo>
                    <a:cubicBezTo>
                      <a:pt x="5688" y="624"/>
                      <a:pt x="2814" y="1528"/>
                      <a:pt x="61" y="2714"/>
                    </a:cubicBezTo>
                    <a:cubicBezTo>
                      <a:pt x="61" y="5909"/>
                      <a:pt x="61" y="8762"/>
                      <a:pt x="1" y="10350"/>
                    </a:cubicBezTo>
                    <a:lnTo>
                      <a:pt x="8642" y="10993"/>
                    </a:lnTo>
                    <a:lnTo>
                      <a:pt x="8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4280200" y="3217700"/>
                <a:ext cx="422525" cy="288875"/>
              </a:xfrm>
              <a:custGeom>
                <a:avLst/>
                <a:gdLst/>
                <a:ahLst/>
                <a:cxnLst/>
                <a:rect l="l" t="t" r="r" b="b"/>
                <a:pathLst>
                  <a:path w="16901" h="11555" extrusionOk="0">
                    <a:moveTo>
                      <a:pt x="15936" y="0"/>
                    </a:moveTo>
                    <a:lnTo>
                      <a:pt x="1" y="1969"/>
                    </a:lnTo>
                    <a:lnTo>
                      <a:pt x="2131" y="11555"/>
                    </a:lnTo>
                    <a:lnTo>
                      <a:pt x="16901" y="10007"/>
                    </a:lnTo>
                    <a:lnTo>
                      <a:pt x="159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4655975" y="2172250"/>
                <a:ext cx="222075" cy="336125"/>
              </a:xfrm>
              <a:custGeom>
                <a:avLst/>
                <a:gdLst/>
                <a:ahLst/>
                <a:cxnLst/>
                <a:rect l="l" t="t" r="r" b="b"/>
                <a:pathLst>
                  <a:path w="8883" h="13445" extrusionOk="0">
                    <a:moveTo>
                      <a:pt x="1990" y="1"/>
                    </a:moveTo>
                    <a:lnTo>
                      <a:pt x="1" y="7154"/>
                    </a:lnTo>
                    <a:lnTo>
                      <a:pt x="564" y="12861"/>
                    </a:lnTo>
                    <a:lnTo>
                      <a:pt x="8883" y="13444"/>
                    </a:lnTo>
                    <a:cubicBezTo>
                      <a:pt x="7356" y="8601"/>
                      <a:pt x="5025" y="4060"/>
                      <a:pt x="1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4709225" y="2878575"/>
                <a:ext cx="208025" cy="560175"/>
              </a:xfrm>
              <a:custGeom>
                <a:avLst/>
                <a:gdLst/>
                <a:ahLst/>
                <a:cxnLst/>
                <a:rect l="l" t="t" r="r" b="b"/>
                <a:pathLst>
                  <a:path w="8321" h="22407" extrusionOk="0">
                    <a:moveTo>
                      <a:pt x="8320" y="1"/>
                    </a:moveTo>
                    <a:lnTo>
                      <a:pt x="1" y="785"/>
                    </a:lnTo>
                    <a:lnTo>
                      <a:pt x="2091" y="22407"/>
                    </a:lnTo>
                    <a:cubicBezTo>
                      <a:pt x="5266" y="17323"/>
                      <a:pt x="7356" y="11636"/>
                      <a:pt x="8280" y="5728"/>
                    </a:cubicBezTo>
                    <a:lnTo>
                      <a:pt x="83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4673575" y="2530950"/>
                <a:ext cx="244175" cy="343150"/>
              </a:xfrm>
              <a:custGeom>
                <a:avLst/>
                <a:gdLst/>
                <a:ahLst/>
                <a:cxnLst/>
                <a:rect l="l" t="t" r="r" b="b"/>
                <a:pathLst>
                  <a:path w="9767" h="13726" extrusionOk="0">
                    <a:moveTo>
                      <a:pt x="0" y="0"/>
                    </a:moveTo>
                    <a:lnTo>
                      <a:pt x="1326" y="13725"/>
                    </a:lnTo>
                    <a:lnTo>
                      <a:pt x="9726" y="12921"/>
                    </a:lnTo>
                    <a:lnTo>
                      <a:pt x="9766" y="5989"/>
                    </a:lnTo>
                    <a:cubicBezTo>
                      <a:pt x="9485" y="4180"/>
                      <a:pt x="9103" y="2372"/>
                      <a:pt x="8621" y="58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2693725" y="2039125"/>
                <a:ext cx="564175" cy="678725"/>
              </a:xfrm>
              <a:custGeom>
                <a:avLst/>
                <a:gdLst/>
                <a:ahLst/>
                <a:cxnLst/>
                <a:rect l="l" t="t" r="r" b="b"/>
                <a:pathLst>
                  <a:path w="22567" h="27149" extrusionOk="0">
                    <a:moveTo>
                      <a:pt x="13062" y="0"/>
                    </a:moveTo>
                    <a:cubicBezTo>
                      <a:pt x="12238" y="784"/>
                      <a:pt x="11454" y="1608"/>
                      <a:pt x="10711" y="2452"/>
                    </a:cubicBezTo>
                    <a:lnTo>
                      <a:pt x="10711" y="12942"/>
                    </a:lnTo>
                    <a:lnTo>
                      <a:pt x="2974" y="14710"/>
                    </a:lnTo>
                    <a:cubicBezTo>
                      <a:pt x="1567" y="18005"/>
                      <a:pt x="563" y="21462"/>
                      <a:pt x="0" y="25019"/>
                    </a:cubicBezTo>
                    <a:lnTo>
                      <a:pt x="0" y="27149"/>
                    </a:lnTo>
                    <a:lnTo>
                      <a:pt x="22567" y="23029"/>
                    </a:lnTo>
                    <a:lnTo>
                      <a:pt x="21401" y="623"/>
                    </a:lnTo>
                    <a:lnTo>
                      <a:pt x="130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3292050" y="3277975"/>
                <a:ext cx="3525" cy="8050"/>
              </a:xfrm>
              <a:custGeom>
                <a:avLst/>
                <a:gdLst/>
                <a:ahLst/>
                <a:cxnLst/>
                <a:rect l="l" t="t" r="r" b="b"/>
                <a:pathLst>
                  <a:path w="141" h="322" extrusionOk="0">
                    <a:moveTo>
                      <a:pt x="0" y="0"/>
                    </a:moveTo>
                    <a:lnTo>
                      <a:pt x="20" y="322"/>
                    </a:lnTo>
                    <a:lnTo>
                      <a:pt x="141" y="2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3285000" y="3007700"/>
                <a:ext cx="31175" cy="27150"/>
              </a:xfrm>
              <a:custGeom>
                <a:avLst/>
                <a:gdLst/>
                <a:ahLst/>
                <a:cxnLst/>
                <a:rect l="l" t="t" r="r" b="b"/>
                <a:pathLst>
                  <a:path w="1247" h="1086" extrusionOk="0">
                    <a:moveTo>
                      <a:pt x="1186" y="0"/>
                    </a:moveTo>
                    <a:lnTo>
                      <a:pt x="1" y="121"/>
                    </a:lnTo>
                    <a:lnTo>
                      <a:pt x="101" y="1086"/>
                    </a:lnTo>
                    <a:lnTo>
                      <a:pt x="1247" y="985"/>
                    </a:lnTo>
                    <a:lnTo>
                      <a:pt x="11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22"/>
            <p:cNvGrpSpPr/>
            <p:nvPr/>
          </p:nvGrpSpPr>
          <p:grpSpPr>
            <a:xfrm>
              <a:off x="3608337" y="1635887"/>
              <a:ext cx="1952420" cy="2380513"/>
              <a:chOff x="2963500" y="1789450"/>
              <a:chExt cx="1704575" cy="2078325"/>
            </a:xfrm>
          </p:grpSpPr>
          <p:sp>
            <p:nvSpPr>
              <p:cNvPr id="478" name="Google Shape;478;p22"/>
              <p:cNvSpPr/>
              <p:nvPr/>
            </p:nvSpPr>
            <p:spPr>
              <a:xfrm>
                <a:off x="4023000" y="2537475"/>
                <a:ext cx="594325" cy="362225"/>
              </a:xfrm>
              <a:custGeom>
                <a:avLst/>
                <a:gdLst/>
                <a:ahLst/>
                <a:cxnLst/>
                <a:rect l="l" t="t" r="r" b="b"/>
                <a:pathLst>
                  <a:path w="23773" h="14489" extrusionOk="0">
                    <a:moveTo>
                      <a:pt x="1327" y="1"/>
                    </a:moveTo>
                    <a:lnTo>
                      <a:pt x="0" y="3638"/>
                    </a:lnTo>
                    <a:lnTo>
                      <a:pt x="724" y="14489"/>
                    </a:lnTo>
                    <a:lnTo>
                      <a:pt x="23773" y="11756"/>
                    </a:lnTo>
                    <a:lnTo>
                      <a:pt x="22547" y="1327"/>
                    </a:lnTo>
                    <a:lnTo>
                      <a:pt x="13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2"/>
              <p:cNvSpPr/>
              <p:nvPr/>
            </p:nvSpPr>
            <p:spPr>
              <a:xfrm>
                <a:off x="4191300" y="1789450"/>
                <a:ext cx="359725" cy="215025"/>
              </a:xfrm>
              <a:custGeom>
                <a:avLst/>
                <a:gdLst/>
                <a:ahLst/>
                <a:cxnLst/>
                <a:rect l="l" t="t" r="r" b="b"/>
                <a:pathLst>
                  <a:path w="14389" h="8601" extrusionOk="0">
                    <a:moveTo>
                      <a:pt x="0" y="0"/>
                    </a:moveTo>
                    <a:lnTo>
                      <a:pt x="1929" y="8139"/>
                    </a:lnTo>
                    <a:lnTo>
                      <a:pt x="14388" y="8601"/>
                    </a:lnTo>
                    <a:cubicBezTo>
                      <a:pt x="10168" y="4863"/>
                      <a:pt x="5285" y="1929"/>
                      <a:pt x="0"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2"/>
              <p:cNvSpPr/>
              <p:nvPr/>
            </p:nvSpPr>
            <p:spPr>
              <a:xfrm>
                <a:off x="2963500" y="3364375"/>
                <a:ext cx="335100" cy="487825"/>
              </a:xfrm>
              <a:custGeom>
                <a:avLst/>
                <a:gdLst/>
                <a:ahLst/>
                <a:cxnLst/>
                <a:rect l="l" t="t" r="r" b="b"/>
                <a:pathLst>
                  <a:path w="13404" h="19513" extrusionOk="0">
                    <a:moveTo>
                      <a:pt x="12077" y="1"/>
                    </a:moveTo>
                    <a:lnTo>
                      <a:pt x="0" y="6431"/>
                    </a:lnTo>
                    <a:cubicBezTo>
                      <a:pt x="20" y="6572"/>
                      <a:pt x="40" y="7677"/>
                      <a:pt x="40" y="9244"/>
                    </a:cubicBezTo>
                    <a:cubicBezTo>
                      <a:pt x="3818" y="13464"/>
                      <a:pt x="8339" y="16941"/>
                      <a:pt x="13403" y="19513"/>
                    </a:cubicBezTo>
                    <a:lnTo>
                      <a:pt x="1207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a:off x="4082775" y="3531175"/>
                <a:ext cx="585300" cy="336600"/>
              </a:xfrm>
              <a:custGeom>
                <a:avLst/>
                <a:gdLst/>
                <a:ahLst/>
                <a:cxnLst/>
                <a:rect l="l" t="t" r="r" b="b"/>
                <a:pathLst>
                  <a:path w="23412" h="13464" extrusionOk="0">
                    <a:moveTo>
                      <a:pt x="23411" y="0"/>
                    </a:moveTo>
                    <a:lnTo>
                      <a:pt x="1" y="3014"/>
                    </a:lnTo>
                    <a:lnTo>
                      <a:pt x="724" y="13464"/>
                    </a:lnTo>
                    <a:lnTo>
                      <a:pt x="9646" y="12560"/>
                    </a:lnTo>
                    <a:cubicBezTo>
                      <a:pt x="14911" y="9807"/>
                      <a:pt x="19593" y="6029"/>
                      <a:pt x="23411" y="1467"/>
                    </a:cubicBezTo>
                    <a:lnTo>
                      <a:pt x="2341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5" name="Google Shape;485;p22"/>
          <p:cNvSpPr txBox="1"/>
          <p:nvPr/>
        </p:nvSpPr>
        <p:spPr>
          <a:xfrm>
            <a:off x="296147" y="1685572"/>
            <a:ext cx="2705598" cy="249509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900" dirty="0">
              <a:solidFill>
                <a:schemeClr val="dk1"/>
              </a:solidFill>
              <a:latin typeface="Fira Sans"/>
              <a:ea typeface="Fira Sans"/>
              <a:cs typeface="Fira Sans"/>
              <a:sym typeface="Fira Sans"/>
            </a:endParaRPr>
          </a:p>
        </p:txBody>
      </p:sp>
      <p:grpSp>
        <p:nvGrpSpPr>
          <p:cNvPr id="487" name="Google Shape;487;p22"/>
          <p:cNvGrpSpPr/>
          <p:nvPr/>
        </p:nvGrpSpPr>
        <p:grpSpPr>
          <a:xfrm>
            <a:off x="4876784" y="1685572"/>
            <a:ext cx="3733815" cy="2565394"/>
            <a:chOff x="3011849" y="1685572"/>
            <a:chExt cx="5598751" cy="2565394"/>
          </a:xfrm>
        </p:grpSpPr>
        <p:sp>
          <p:nvSpPr>
            <p:cNvPr id="489" name="Google Shape;489;p22"/>
            <p:cNvSpPr txBox="1"/>
            <p:nvPr/>
          </p:nvSpPr>
          <p:spPr>
            <a:xfrm>
              <a:off x="4909390" y="1685572"/>
              <a:ext cx="3701210" cy="256539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900" dirty="0">
                <a:solidFill>
                  <a:schemeClr val="dk1"/>
                </a:solidFill>
                <a:latin typeface="Fira Sans"/>
                <a:ea typeface="Fira Sans"/>
                <a:cs typeface="Fira Sans"/>
                <a:sym typeface="Fira Sans"/>
              </a:endParaRPr>
            </a:p>
          </p:txBody>
        </p:sp>
        <p:sp>
          <p:nvSpPr>
            <p:cNvPr id="491" name="Google Shape;491;p22"/>
            <p:cNvSpPr/>
            <p:nvPr/>
          </p:nvSpPr>
          <p:spPr>
            <a:xfrm>
              <a:off x="3011849" y="2880131"/>
              <a:ext cx="648535" cy="608554"/>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445;p22">
            <a:extLst>
              <a:ext uri="{FF2B5EF4-FFF2-40B4-BE49-F238E27FC236}">
                <a16:creationId xmlns:a16="http://schemas.microsoft.com/office/drawing/2014/main" id="{D974C50D-7C76-BC53-B093-5F9BC800AE20}"/>
              </a:ext>
            </a:extLst>
          </p:cNvPr>
          <p:cNvSpPr txBox="1">
            <a:spLocks/>
          </p:cNvSpPr>
          <p:nvPr/>
        </p:nvSpPr>
        <p:spPr>
          <a:xfrm>
            <a:off x="4876784" y="364834"/>
            <a:ext cx="3898718" cy="387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ira Sans Extra Condensed Medium"/>
              <a:buNone/>
              <a:defRPr sz="24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IN" sz="3000" dirty="0"/>
              <a:t>DATABASE MODULE</a:t>
            </a:r>
          </a:p>
        </p:txBody>
      </p:sp>
      <p:sp>
        <p:nvSpPr>
          <p:cNvPr id="3" name="Google Shape;483;p22">
            <a:extLst>
              <a:ext uri="{FF2B5EF4-FFF2-40B4-BE49-F238E27FC236}">
                <a16:creationId xmlns:a16="http://schemas.microsoft.com/office/drawing/2014/main" id="{0D0A23F1-3F30-A9E3-DE19-AA98428D7147}"/>
              </a:ext>
            </a:extLst>
          </p:cNvPr>
          <p:cNvSpPr/>
          <p:nvPr/>
        </p:nvSpPr>
        <p:spPr>
          <a:xfrm>
            <a:off x="3864475" y="2183481"/>
            <a:ext cx="376134" cy="602197"/>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Rectangle 1">
            <a:extLst>
              <a:ext uri="{FF2B5EF4-FFF2-40B4-BE49-F238E27FC236}">
                <a16:creationId xmlns:a16="http://schemas.microsoft.com/office/drawing/2014/main" id="{62D3A1C9-69B4-E5B9-3BD3-AA01B09AC91B}"/>
              </a:ext>
            </a:extLst>
          </p:cNvPr>
          <p:cNvSpPr>
            <a:spLocks noChangeArrowheads="1"/>
          </p:cNvSpPr>
          <p:nvPr/>
        </p:nvSpPr>
        <p:spPr bwMode="auto">
          <a:xfrm>
            <a:off x="134771" y="987305"/>
            <a:ext cx="3561656"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Email and Push Notifications</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Alerts for boundary breaches or missed tasks, sent to managers and parents.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Customizable Preferences</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Customize alert preferences and frequency for both email and push notifications.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Real-Time and Seamless Integration</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Real-time alerts for timely intervention, integrating with other modules based on conditions.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9AF780B9-7FCA-F861-2491-E0135896CA19}"/>
              </a:ext>
            </a:extLst>
          </p:cNvPr>
          <p:cNvSpPr>
            <a:spLocks noChangeArrowheads="1"/>
          </p:cNvSpPr>
          <p:nvPr/>
        </p:nvSpPr>
        <p:spPr bwMode="auto">
          <a:xfrm>
            <a:off x="5359241" y="1050348"/>
            <a:ext cx="3697628" cy="3607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Secure Storage</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Stores user profiles, location data, virtual boundaries, and task assignments securely.</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Scalable and Performant</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Utilizes robust data storage mechanisms, supporting RDBMS or NoSQL databases.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Encryption and Integration</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Implements data encryption, access control, and seamless integration with other modules.</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87802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2"/>
          <p:cNvSpPr txBox="1">
            <a:spLocks noGrp="1"/>
          </p:cNvSpPr>
          <p:nvPr>
            <p:ph type="title"/>
          </p:nvPr>
        </p:nvSpPr>
        <p:spPr>
          <a:xfrm>
            <a:off x="296147" y="370686"/>
            <a:ext cx="3170887"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000" dirty="0"/>
              <a:t>DASBOARD MODULE</a:t>
            </a:r>
            <a:endParaRPr sz="3000" dirty="0"/>
          </a:p>
        </p:txBody>
      </p:sp>
      <p:grpSp>
        <p:nvGrpSpPr>
          <p:cNvPr id="446" name="Google Shape;446;p22"/>
          <p:cNvGrpSpPr/>
          <p:nvPr/>
        </p:nvGrpSpPr>
        <p:grpSpPr>
          <a:xfrm>
            <a:off x="3287078" y="1970049"/>
            <a:ext cx="2075941" cy="2149830"/>
            <a:chOff x="3297590" y="1557628"/>
            <a:chExt cx="2549145" cy="2577952"/>
          </a:xfrm>
        </p:grpSpPr>
        <p:grpSp>
          <p:nvGrpSpPr>
            <p:cNvPr id="447" name="Google Shape;447;p22"/>
            <p:cNvGrpSpPr/>
            <p:nvPr/>
          </p:nvGrpSpPr>
          <p:grpSpPr>
            <a:xfrm>
              <a:off x="3297590" y="1557628"/>
              <a:ext cx="2549145" cy="2577952"/>
              <a:chOff x="2692200" y="1721125"/>
              <a:chExt cx="2225550" cy="2250700"/>
            </a:xfrm>
          </p:grpSpPr>
          <p:sp>
            <p:nvSpPr>
              <p:cNvPr id="448" name="Google Shape;448;p22"/>
              <p:cNvSpPr/>
              <p:nvPr/>
            </p:nvSpPr>
            <p:spPr>
              <a:xfrm>
                <a:off x="3828575" y="2098900"/>
                <a:ext cx="223575" cy="511450"/>
              </a:xfrm>
              <a:custGeom>
                <a:avLst/>
                <a:gdLst/>
                <a:ahLst/>
                <a:cxnLst/>
                <a:rect l="l" t="t" r="r" b="b"/>
                <a:pathLst>
                  <a:path w="8943" h="20458" extrusionOk="0">
                    <a:moveTo>
                      <a:pt x="1" y="1"/>
                    </a:moveTo>
                    <a:lnTo>
                      <a:pt x="1" y="20457"/>
                    </a:lnTo>
                    <a:lnTo>
                      <a:pt x="5527" y="20457"/>
                    </a:lnTo>
                    <a:lnTo>
                      <a:pt x="8943" y="66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2885125" y="3496000"/>
                <a:ext cx="28150" cy="37700"/>
              </a:xfrm>
              <a:custGeom>
                <a:avLst/>
                <a:gdLst/>
                <a:ahLst/>
                <a:cxnLst/>
                <a:rect l="l" t="t" r="r" b="b"/>
                <a:pathLst>
                  <a:path w="1126" h="1508" extrusionOk="0">
                    <a:moveTo>
                      <a:pt x="0" y="1"/>
                    </a:moveTo>
                    <a:lnTo>
                      <a:pt x="0" y="1"/>
                    </a:lnTo>
                    <a:cubicBezTo>
                      <a:pt x="362" y="503"/>
                      <a:pt x="744" y="1005"/>
                      <a:pt x="1126" y="1508"/>
                    </a:cubicBezTo>
                    <a:lnTo>
                      <a:pt x="1126" y="1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4081775" y="3909950"/>
                <a:ext cx="90950" cy="27150"/>
              </a:xfrm>
              <a:custGeom>
                <a:avLst/>
                <a:gdLst/>
                <a:ahLst/>
                <a:cxnLst/>
                <a:rect l="l" t="t" r="r" b="b"/>
                <a:pathLst>
                  <a:path w="3638" h="1086" extrusionOk="0">
                    <a:moveTo>
                      <a:pt x="3638" y="1"/>
                    </a:moveTo>
                    <a:lnTo>
                      <a:pt x="0" y="363"/>
                    </a:lnTo>
                    <a:lnTo>
                      <a:pt x="61" y="1086"/>
                    </a:lnTo>
                    <a:cubicBezTo>
                      <a:pt x="1286" y="764"/>
                      <a:pt x="2472" y="403"/>
                      <a:pt x="3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3296050" y="2646500"/>
                <a:ext cx="693300" cy="361225"/>
              </a:xfrm>
              <a:custGeom>
                <a:avLst/>
                <a:gdLst/>
                <a:ahLst/>
                <a:cxnLst/>
                <a:rect l="l" t="t" r="r" b="b"/>
                <a:pathLst>
                  <a:path w="27732" h="14449" extrusionOk="0">
                    <a:moveTo>
                      <a:pt x="1" y="0"/>
                    </a:moveTo>
                    <a:lnTo>
                      <a:pt x="744" y="14448"/>
                    </a:lnTo>
                    <a:lnTo>
                      <a:pt x="27732" y="11856"/>
                    </a:lnTo>
                    <a:lnTo>
                      <a:pt x="26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3316150" y="2967500"/>
                <a:ext cx="721950" cy="567725"/>
              </a:xfrm>
              <a:custGeom>
                <a:avLst/>
                <a:gdLst/>
                <a:ahLst/>
                <a:cxnLst/>
                <a:rect l="l" t="t" r="r" b="b"/>
                <a:pathLst>
                  <a:path w="28878" h="22709" extrusionOk="0">
                    <a:moveTo>
                      <a:pt x="27008" y="1"/>
                    </a:moveTo>
                    <a:lnTo>
                      <a:pt x="1" y="2593"/>
                    </a:lnTo>
                    <a:lnTo>
                      <a:pt x="845" y="19051"/>
                    </a:lnTo>
                    <a:lnTo>
                      <a:pt x="28877" y="22708"/>
                    </a:lnTo>
                    <a:lnTo>
                      <a:pt x="270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2692200" y="2651525"/>
                <a:ext cx="599875" cy="811850"/>
              </a:xfrm>
              <a:custGeom>
                <a:avLst/>
                <a:gdLst/>
                <a:ahLst/>
                <a:cxnLst/>
                <a:rect l="l" t="t" r="r" b="b"/>
                <a:pathLst>
                  <a:path w="23995" h="32474" extrusionOk="0">
                    <a:moveTo>
                      <a:pt x="22708" y="0"/>
                    </a:moveTo>
                    <a:lnTo>
                      <a:pt x="61" y="4140"/>
                    </a:lnTo>
                    <a:lnTo>
                      <a:pt x="1" y="14730"/>
                    </a:lnTo>
                    <a:cubicBezTo>
                      <a:pt x="945" y="20939"/>
                      <a:pt x="3216" y="26887"/>
                      <a:pt x="6632" y="32172"/>
                    </a:cubicBezTo>
                    <a:lnTo>
                      <a:pt x="8923" y="32473"/>
                    </a:lnTo>
                    <a:lnTo>
                      <a:pt x="23391" y="24034"/>
                    </a:lnTo>
                    <a:lnTo>
                      <a:pt x="23994" y="25058"/>
                    </a:lnTo>
                    <a:lnTo>
                      <a:pt x="23994" y="25058"/>
                    </a:lnTo>
                    <a:lnTo>
                      <a:pt x="227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2925300" y="3286000"/>
                <a:ext cx="396900" cy="577775"/>
              </a:xfrm>
              <a:custGeom>
                <a:avLst/>
                <a:gdLst/>
                <a:ahLst/>
                <a:cxnLst/>
                <a:rect l="l" t="t" r="r" b="b"/>
                <a:pathLst>
                  <a:path w="15876" h="23111" extrusionOk="0">
                    <a:moveTo>
                      <a:pt x="14690" y="1"/>
                    </a:moveTo>
                    <a:lnTo>
                      <a:pt x="1" y="8561"/>
                    </a:lnTo>
                    <a:lnTo>
                      <a:pt x="1" y="10531"/>
                    </a:lnTo>
                    <a:cubicBezTo>
                      <a:pt x="503" y="11174"/>
                      <a:pt x="1026" y="11797"/>
                      <a:pt x="1568" y="12379"/>
                    </a:cubicBezTo>
                    <a:cubicBezTo>
                      <a:pt x="1568" y="10812"/>
                      <a:pt x="1548" y="9707"/>
                      <a:pt x="1528" y="9566"/>
                    </a:cubicBezTo>
                    <a:lnTo>
                      <a:pt x="13605" y="3136"/>
                    </a:lnTo>
                    <a:lnTo>
                      <a:pt x="14931" y="22648"/>
                    </a:lnTo>
                    <a:cubicBezTo>
                      <a:pt x="15233" y="22789"/>
                      <a:pt x="15554" y="22949"/>
                      <a:pt x="15876" y="23110"/>
                    </a:cubicBezTo>
                    <a:lnTo>
                      <a:pt x="146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3339275" y="3480925"/>
                <a:ext cx="729450" cy="473775"/>
              </a:xfrm>
              <a:custGeom>
                <a:avLst/>
                <a:gdLst/>
                <a:ahLst/>
                <a:cxnLst/>
                <a:rect l="l" t="t" r="r" b="b"/>
                <a:pathLst>
                  <a:path w="29178" h="18951" extrusionOk="0">
                    <a:moveTo>
                      <a:pt x="0" y="1"/>
                    </a:moveTo>
                    <a:lnTo>
                      <a:pt x="824" y="15976"/>
                    </a:lnTo>
                    <a:cubicBezTo>
                      <a:pt x="3999" y="17363"/>
                      <a:pt x="7335" y="18347"/>
                      <a:pt x="10751" y="18950"/>
                    </a:cubicBezTo>
                    <a:lnTo>
                      <a:pt x="29178" y="17102"/>
                    </a:lnTo>
                    <a:lnTo>
                      <a:pt x="28073" y="367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3265925" y="2057200"/>
                <a:ext cx="550625" cy="553150"/>
              </a:xfrm>
              <a:custGeom>
                <a:avLst/>
                <a:gdLst/>
                <a:ahLst/>
                <a:cxnLst/>
                <a:rect l="l" t="t" r="r" b="b"/>
                <a:pathLst>
                  <a:path w="22025" h="22126" extrusionOk="0">
                    <a:moveTo>
                      <a:pt x="0" y="1"/>
                    </a:moveTo>
                    <a:lnTo>
                      <a:pt x="1126" y="22125"/>
                    </a:lnTo>
                    <a:lnTo>
                      <a:pt x="9646" y="22125"/>
                    </a:lnTo>
                    <a:lnTo>
                      <a:pt x="11093" y="15615"/>
                    </a:lnTo>
                    <a:lnTo>
                      <a:pt x="22024" y="15615"/>
                    </a:lnTo>
                    <a:lnTo>
                      <a:pt x="22024" y="162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2786650" y="2144125"/>
                <a:ext cx="138175" cy="220550"/>
              </a:xfrm>
              <a:custGeom>
                <a:avLst/>
                <a:gdLst/>
                <a:ahLst/>
                <a:cxnLst/>
                <a:rect l="l" t="t" r="r" b="b"/>
                <a:pathLst>
                  <a:path w="5527" h="8822" extrusionOk="0">
                    <a:moveTo>
                      <a:pt x="5527" y="0"/>
                    </a:moveTo>
                    <a:cubicBezTo>
                      <a:pt x="3356" y="2713"/>
                      <a:pt x="1508" y="5687"/>
                      <a:pt x="1" y="8822"/>
                    </a:cubicBezTo>
                    <a:lnTo>
                      <a:pt x="5527" y="7576"/>
                    </a:lnTo>
                    <a:lnTo>
                      <a:pt x="5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3656250" y="3920500"/>
                <a:ext cx="415000" cy="51325"/>
              </a:xfrm>
              <a:custGeom>
                <a:avLst/>
                <a:gdLst/>
                <a:ahLst/>
                <a:cxnLst/>
                <a:rect l="l" t="t" r="r" b="b"/>
                <a:pathLst>
                  <a:path w="16600" h="2053" extrusionOk="0">
                    <a:moveTo>
                      <a:pt x="16539" y="1"/>
                    </a:moveTo>
                    <a:lnTo>
                      <a:pt x="1" y="1669"/>
                    </a:lnTo>
                    <a:cubicBezTo>
                      <a:pt x="1965" y="1925"/>
                      <a:pt x="3940" y="2053"/>
                      <a:pt x="5912" y="2053"/>
                    </a:cubicBezTo>
                    <a:cubicBezTo>
                      <a:pt x="9507" y="2053"/>
                      <a:pt x="13095" y="1628"/>
                      <a:pt x="16599" y="785"/>
                    </a:cubicBezTo>
                    <a:lnTo>
                      <a:pt x="165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4053125" y="3504550"/>
                <a:ext cx="654625" cy="402425"/>
              </a:xfrm>
              <a:custGeom>
                <a:avLst/>
                <a:gdLst/>
                <a:ahLst/>
                <a:cxnLst/>
                <a:rect l="l" t="t" r="r" b="b"/>
                <a:pathLst>
                  <a:path w="26185" h="16097" extrusionOk="0">
                    <a:moveTo>
                      <a:pt x="26124" y="0"/>
                    </a:moveTo>
                    <a:lnTo>
                      <a:pt x="1" y="2713"/>
                    </a:lnTo>
                    <a:lnTo>
                      <a:pt x="1106" y="16096"/>
                    </a:lnTo>
                    <a:lnTo>
                      <a:pt x="6612" y="15554"/>
                    </a:lnTo>
                    <a:cubicBezTo>
                      <a:pt x="8059" y="14971"/>
                      <a:pt x="9466" y="14328"/>
                      <a:pt x="10832" y="13625"/>
                    </a:cubicBezTo>
                    <a:lnTo>
                      <a:pt x="10832" y="13625"/>
                    </a:lnTo>
                    <a:lnTo>
                      <a:pt x="1910" y="14529"/>
                    </a:lnTo>
                    <a:lnTo>
                      <a:pt x="1187" y="4079"/>
                    </a:lnTo>
                    <a:lnTo>
                      <a:pt x="24597" y="1065"/>
                    </a:lnTo>
                    <a:lnTo>
                      <a:pt x="24597" y="2532"/>
                    </a:lnTo>
                    <a:cubicBezTo>
                      <a:pt x="25140" y="1869"/>
                      <a:pt x="25662" y="1206"/>
                      <a:pt x="26185" y="523"/>
                    </a:cubicBezTo>
                    <a:lnTo>
                      <a:pt x="261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3544725" y="2484225"/>
                <a:ext cx="271825" cy="126125"/>
              </a:xfrm>
              <a:custGeom>
                <a:avLst/>
                <a:gdLst/>
                <a:ahLst/>
                <a:cxnLst/>
                <a:rect l="l" t="t" r="r" b="b"/>
                <a:pathLst>
                  <a:path w="10873" h="5045" extrusionOk="0">
                    <a:moveTo>
                      <a:pt x="1106" y="0"/>
                    </a:moveTo>
                    <a:lnTo>
                      <a:pt x="1" y="5044"/>
                    </a:lnTo>
                    <a:lnTo>
                      <a:pt x="10872" y="5044"/>
                    </a:lnTo>
                    <a:lnTo>
                      <a:pt x="10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3975775" y="2484225"/>
                <a:ext cx="669675" cy="457675"/>
              </a:xfrm>
              <a:custGeom>
                <a:avLst/>
                <a:gdLst/>
                <a:ahLst/>
                <a:cxnLst/>
                <a:rect l="l" t="t" r="r" b="b"/>
                <a:pathLst>
                  <a:path w="26787" h="18307" extrusionOk="0">
                    <a:moveTo>
                      <a:pt x="3216" y="2131"/>
                    </a:moveTo>
                    <a:lnTo>
                      <a:pt x="24436" y="3457"/>
                    </a:lnTo>
                    <a:lnTo>
                      <a:pt x="25662" y="13886"/>
                    </a:lnTo>
                    <a:lnTo>
                      <a:pt x="2613" y="16619"/>
                    </a:lnTo>
                    <a:lnTo>
                      <a:pt x="1889" y="5768"/>
                    </a:lnTo>
                    <a:lnTo>
                      <a:pt x="3216" y="2131"/>
                    </a:lnTo>
                    <a:close/>
                    <a:moveTo>
                      <a:pt x="1005" y="0"/>
                    </a:moveTo>
                    <a:lnTo>
                      <a:pt x="0" y="5788"/>
                    </a:lnTo>
                    <a:lnTo>
                      <a:pt x="1025" y="18307"/>
                    </a:lnTo>
                    <a:lnTo>
                      <a:pt x="26787" y="15835"/>
                    </a:lnTo>
                    <a:lnTo>
                      <a:pt x="25441" y="1688"/>
                    </a:lnTo>
                    <a:lnTo>
                      <a:pt x="10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4003400" y="2904200"/>
                <a:ext cx="671700" cy="356725"/>
              </a:xfrm>
              <a:custGeom>
                <a:avLst/>
                <a:gdLst/>
                <a:ahLst/>
                <a:cxnLst/>
                <a:rect l="l" t="t" r="r" b="b"/>
                <a:pathLst>
                  <a:path w="26868" h="14269" extrusionOk="0">
                    <a:moveTo>
                      <a:pt x="25802" y="1"/>
                    </a:moveTo>
                    <a:lnTo>
                      <a:pt x="1" y="2473"/>
                    </a:lnTo>
                    <a:lnTo>
                      <a:pt x="985" y="14268"/>
                    </a:lnTo>
                    <a:lnTo>
                      <a:pt x="26867" y="11073"/>
                    </a:lnTo>
                    <a:lnTo>
                      <a:pt x="25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a:off x="4031025" y="3268425"/>
                <a:ext cx="290400" cy="267800"/>
              </a:xfrm>
              <a:custGeom>
                <a:avLst/>
                <a:gdLst/>
                <a:ahLst/>
                <a:cxnLst/>
                <a:rect l="l" t="t" r="r" b="b"/>
                <a:pathLst>
                  <a:path w="11616" h="10712" extrusionOk="0">
                    <a:moveTo>
                      <a:pt x="9486" y="1"/>
                    </a:moveTo>
                    <a:lnTo>
                      <a:pt x="1" y="1166"/>
                    </a:lnTo>
                    <a:lnTo>
                      <a:pt x="784" y="10711"/>
                    </a:lnTo>
                    <a:lnTo>
                      <a:pt x="11616" y="9566"/>
                    </a:lnTo>
                    <a:lnTo>
                      <a:pt x="94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4006925" y="2116500"/>
                <a:ext cx="646575" cy="373275"/>
              </a:xfrm>
              <a:custGeom>
                <a:avLst/>
                <a:gdLst/>
                <a:ahLst/>
                <a:cxnLst/>
                <a:rect l="l" t="t" r="r" b="b"/>
                <a:pathLst>
                  <a:path w="25863" h="14931" extrusionOk="0">
                    <a:moveTo>
                      <a:pt x="2291" y="0"/>
                    </a:moveTo>
                    <a:lnTo>
                      <a:pt x="0" y="13263"/>
                    </a:lnTo>
                    <a:lnTo>
                      <a:pt x="24054" y="14931"/>
                    </a:lnTo>
                    <a:lnTo>
                      <a:pt x="23491" y="9163"/>
                    </a:lnTo>
                    <a:lnTo>
                      <a:pt x="25862" y="643"/>
                    </a:lnTo>
                    <a:lnTo>
                      <a:pt x="24235" y="121"/>
                    </a:lnTo>
                    <a:lnTo>
                      <a:pt x="3979" y="121"/>
                    </a:lnTo>
                    <a:lnTo>
                      <a:pt x="2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22"/>
              <p:cNvSpPr/>
              <p:nvPr/>
            </p:nvSpPr>
            <p:spPr>
              <a:xfrm>
                <a:off x="4134525" y="1770350"/>
                <a:ext cx="465725" cy="288400"/>
              </a:xfrm>
              <a:custGeom>
                <a:avLst/>
                <a:gdLst/>
                <a:ahLst/>
                <a:cxnLst/>
                <a:rect l="l" t="t" r="r" b="b"/>
                <a:pathLst>
                  <a:path w="18629" h="11536" extrusionOk="0">
                    <a:moveTo>
                      <a:pt x="0" y="1"/>
                    </a:moveTo>
                    <a:lnTo>
                      <a:pt x="2814" y="11535"/>
                    </a:lnTo>
                    <a:lnTo>
                      <a:pt x="18628" y="11535"/>
                    </a:lnTo>
                    <a:lnTo>
                      <a:pt x="18628" y="11234"/>
                    </a:lnTo>
                    <a:cubicBezTo>
                      <a:pt x="17985" y="10591"/>
                      <a:pt x="17322" y="9968"/>
                      <a:pt x="16639" y="9365"/>
                    </a:cubicBezTo>
                    <a:lnTo>
                      <a:pt x="4180" y="8903"/>
                    </a:lnTo>
                    <a:lnTo>
                      <a:pt x="2251" y="764"/>
                    </a:lnTo>
                    <a:cubicBezTo>
                      <a:pt x="1507" y="483"/>
                      <a:pt x="764" y="24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3083050" y="1817075"/>
                <a:ext cx="265775" cy="185400"/>
              </a:xfrm>
              <a:custGeom>
                <a:avLst/>
                <a:gdLst/>
                <a:ahLst/>
                <a:cxnLst/>
                <a:rect l="l" t="t" r="r" b="b"/>
                <a:pathLst>
                  <a:path w="10631" h="7416" extrusionOk="0">
                    <a:moveTo>
                      <a:pt x="10611" y="0"/>
                    </a:moveTo>
                    <a:lnTo>
                      <a:pt x="10611" y="0"/>
                    </a:lnTo>
                    <a:cubicBezTo>
                      <a:pt x="6793" y="1709"/>
                      <a:pt x="3216" y="3939"/>
                      <a:pt x="1" y="6612"/>
                    </a:cubicBezTo>
                    <a:lnTo>
                      <a:pt x="10591" y="7415"/>
                    </a:lnTo>
                    <a:cubicBezTo>
                      <a:pt x="10611" y="5949"/>
                      <a:pt x="10631" y="3236"/>
                      <a:pt x="10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3823050" y="1721625"/>
                <a:ext cx="356700" cy="337125"/>
              </a:xfrm>
              <a:custGeom>
                <a:avLst/>
                <a:gdLst/>
                <a:ahLst/>
                <a:cxnLst/>
                <a:rect l="l" t="t" r="r" b="b"/>
                <a:pathLst>
                  <a:path w="14268" h="13485" extrusionOk="0">
                    <a:moveTo>
                      <a:pt x="0" y="0"/>
                    </a:moveTo>
                    <a:lnTo>
                      <a:pt x="201" y="12660"/>
                    </a:lnTo>
                    <a:lnTo>
                      <a:pt x="11455" y="13484"/>
                    </a:lnTo>
                    <a:lnTo>
                      <a:pt x="14268" y="13484"/>
                    </a:lnTo>
                    <a:lnTo>
                      <a:pt x="11394" y="1648"/>
                    </a:lnTo>
                    <a:cubicBezTo>
                      <a:pt x="7677" y="603"/>
                      <a:pt x="3839" y="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3612050" y="1721125"/>
                <a:ext cx="204000" cy="316025"/>
              </a:xfrm>
              <a:custGeom>
                <a:avLst/>
                <a:gdLst/>
                <a:ahLst/>
                <a:cxnLst/>
                <a:rect l="l" t="t" r="r" b="b"/>
                <a:pathLst>
                  <a:path w="8160" h="12641" extrusionOk="0">
                    <a:moveTo>
                      <a:pt x="7697" y="0"/>
                    </a:moveTo>
                    <a:cubicBezTo>
                      <a:pt x="5125" y="0"/>
                      <a:pt x="2553" y="221"/>
                      <a:pt x="1" y="663"/>
                    </a:cubicBezTo>
                    <a:lnTo>
                      <a:pt x="1" y="12037"/>
                    </a:lnTo>
                    <a:lnTo>
                      <a:pt x="8159" y="12640"/>
                    </a:lnTo>
                    <a:lnTo>
                      <a:pt x="7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3359350" y="1744225"/>
                <a:ext cx="216050" cy="274825"/>
              </a:xfrm>
              <a:custGeom>
                <a:avLst/>
                <a:gdLst/>
                <a:ahLst/>
                <a:cxnLst/>
                <a:rect l="l" t="t" r="r" b="b"/>
                <a:pathLst>
                  <a:path w="8642" h="10993" extrusionOk="0">
                    <a:moveTo>
                      <a:pt x="8642" y="1"/>
                    </a:moveTo>
                    <a:cubicBezTo>
                      <a:pt x="5688" y="624"/>
                      <a:pt x="2814" y="1528"/>
                      <a:pt x="61" y="2714"/>
                    </a:cubicBezTo>
                    <a:cubicBezTo>
                      <a:pt x="61" y="5909"/>
                      <a:pt x="61" y="8762"/>
                      <a:pt x="1" y="10350"/>
                    </a:cubicBezTo>
                    <a:lnTo>
                      <a:pt x="8642" y="10993"/>
                    </a:lnTo>
                    <a:lnTo>
                      <a:pt x="8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4280200" y="3217700"/>
                <a:ext cx="422525" cy="288875"/>
              </a:xfrm>
              <a:custGeom>
                <a:avLst/>
                <a:gdLst/>
                <a:ahLst/>
                <a:cxnLst/>
                <a:rect l="l" t="t" r="r" b="b"/>
                <a:pathLst>
                  <a:path w="16901" h="11555" extrusionOk="0">
                    <a:moveTo>
                      <a:pt x="15936" y="0"/>
                    </a:moveTo>
                    <a:lnTo>
                      <a:pt x="1" y="1969"/>
                    </a:lnTo>
                    <a:lnTo>
                      <a:pt x="2131" y="11555"/>
                    </a:lnTo>
                    <a:lnTo>
                      <a:pt x="16901" y="10007"/>
                    </a:lnTo>
                    <a:lnTo>
                      <a:pt x="159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4655975" y="2172250"/>
                <a:ext cx="222075" cy="336125"/>
              </a:xfrm>
              <a:custGeom>
                <a:avLst/>
                <a:gdLst/>
                <a:ahLst/>
                <a:cxnLst/>
                <a:rect l="l" t="t" r="r" b="b"/>
                <a:pathLst>
                  <a:path w="8883" h="13445" extrusionOk="0">
                    <a:moveTo>
                      <a:pt x="1990" y="1"/>
                    </a:moveTo>
                    <a:lnTo>
                      <a:pt x="1" y="7154"/>
                    </a:lnTo>
                    <a:lnTo>
                      <a:pt x="564" y="12861"/>
                    </a:lnTo>
                    <a:lnTo>
                      <a:pt x="8883" y="13444"/>
                    </a:lnTo>
                    <a:cubicBezTo>
                      <a:pt x="7356" y="8601"/>
                      <a:pt x="5025" y="4060"/>
                      <a:pt x="1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4709225" y="2878575"/>
                <a:ext cx="208025" cy="560175"/>
              </a:xfrm>
              <a:custGeom>
                <a:avLst/>
                <a:gdLst/>
                <a:ahLst/>
                <a:cxnLst/>
                <a:rect l="l" t="t" r="r" b="b"/>
                <a:pathLst>
                  <a:path w="8321" h="22407" extrusionOk="0">
                    <a:moveTo>
                      <a:pt x="8320" y="1"/>
                    </a:moveTo>
                    <a:lnTo>
                      <a:pt x="1" y="785"/>
                    </a:lnTo>
                    <a:lnTo>
                      <a:pt x="2091" y="22407"/>
                    </a:lnTo>
                    <a:cubicBezTo>
                      <a:pt x="5266" y="17323"/>
                      <a:pt x="7356" y="11636"/>
                      <a:pt x="8280" y="5728"/>
                    </a:cubicBezTo>
                    <a:lnTo>
                      <a:pt x="83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4673575" y="2530950"/>
                <a:ext cx="244175" cy="343150"/>
              </a:xfrm>
              <a:custGeom>
                <a:avLst/>
                <a:gdLst/>
                <a:ahLst/>
                <a:cxnLst/>
                <a:rect l="l" t="t" r="r" b="b"/>
                <a:pathLst>
                  <a:path w="9767" h="13726" extrusionOk="0">
                    <a:moveTo>
                      <a:pt x="0" y="0"/>
                    </a:moveTo>
                    <a:lnTo>
                      <a:pt x="1326" y="13725"/>
                    </a:lnTo>
                    <a:lnTo>
                      <a:pt x="9726" y="12921"/>
                    </a:lnTo>
                    <a:lnTo>
                      <a:pt x="9766" y="5989"/>
                    </a:lnTo>
                    <a:cubicBezTo>
                      <a:pt x="9485" y="4180"/>
                      <a:pt x="9103" y="2372"/>
                      <a:pt x="8621" y="58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2693725" y="2039125"/>
                <a:ext cx="564175" cy="678725"/>
              </a:xfrm>
              <a:custGeom>
                <a:avLst/>
                <a:gdLst/>
                <a:ahLst/>
                <a:cxnLst/>
                <a:rect l="l" t="t" r="r" b="b"/>
                <a:pathLst>
                  <a:path w="22567" h="27149" extrusionOk="0">
                    <a:moveTo>
                      <a:pt x="13062" y="0"/>
                    </a:moveTo>
                    <a:cubicBezTo>
                      <a:pt x="12238" y="784"/>
                      <a:pt x="11454" y="1608"/>
                      <a:pt x="10711" y="2452"/>
                    </a:cubicBezTo>
                    <a:lnTo>
                      <a:pt x="10711" y="12942"/>
                    </a:lnTo>
                    <a:lnTo>
                      <a:pt x="2974" y="14710"/>
                    </a:lnTo>
                    <a:cubicBezTo>
                      <a:pt x="1567" y="18005"/>
                      <a:pt x="563" y="21462"/>
                      <a:pt x="0" y="25019"/>
                    </a:cubicBezTo>
                    <a:lnTo>
                      <a:pt x="0" y="27149"/>
                    </a:lnTo>
                    <a:lnTo>
                      <a:pt x="22567" y="23029"/>
                    </a:lnTo>
                    <a:lnTo>
                      <a:pt x="21401" y="623"/>
                    </a:lnTo>
                    <a:lnTo>
                      <a:pt x="130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3292050" y="3277975"/>
                <a:ext cx="3525" cy="8050"/>
              </a:xfrm>
              <a:custGeom>
                <a:avLst/>
                <a:gdLst/>
                <a:ahLst/>
                <a:cxnLst/>
                <a:rect l="l" t="t" r="r" b="b"/>
                <a:pathLst>
                  <a:path w="141" h="322" extrusionOk="0">
                    <a:moveTo>
                      <a:pt x="0" y="0"/>
                    </a:moveTo>
                    <a:lnTo>
                      <a:pt x="20" y="322"/>
                    </a:lnTo>
                    <a:lnTo>
                      <a:pt x="141" y="2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3285000" y="3007700"/>
                <a:ext cx="31175" cy="27150"/>
              </a:xfrm>
              <a:custGeom>
                <a:avLst/>
                <a:gdLst/>
                <a:ahLst/>
                <a:cxnLst/>
                <a:rect l="l" t="t" r="r" b="b"/>
                <a:pathLst>
                  <a:path w="1247" h="1086" extrusionOk="0">
                    <a:moveTo>
                      <a:pt x="1186" y="0"/>
                    </a:moveTo>
                    <a:lnTo>
                      <a:pt x="1" y="121"/>
                    </a:lnTo>
                    <a:lnTo>
                      <a:pt x="101" y="1086"/>
                    </a:lnTo>
                    <a:lnTo>
                      <a:pt x="1247" y="985"/>
                    </a:lnTo>
                    <a:lnTo>
                      <a:pt x="11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22"/>
            <p:cNvGrpSpPr/>
            <p:nvPr/>
          </p:nvGrpSpPr>
          <p:grpSpPr>
            <a:xfrm>
              <a:off x="3608337" y="1635887"/>
              <a:ext cx="1952420" cy="2380513"/>
              <a:chOff x="2963500" y="1789450"/>
              <a:chExt cx="1704575" cy="2078325"/>
            </a:xfrm>
          </p:grpSpPr>
          <p:sp>
            <p:nvSpPr>
              <p:cNvPr id="478" name="Google Shape;478;p22"/>
              <p:cNvSpPr/>
              <p:nvPr/>
            </p:nvSpPr>
            <p:spPr>
              <a:xfrm>
                <a:off x="4023000" y="2537475"/>
                <a:ext cx="594325" cy="362225"/>
              </a:xfrm>
              <a:custGeom>
                <a:avLst/>
                <a:gdLst/>
                <a:ahLst/>
                <a:cxnLst/>
                <a:rect l="l" t="t" r="r" b="b"/>
                <a:pathLst>
                  <a:path w="23773" h="14489" extrusionOk="0">
                    <a:moveTo>
                      <a:pt x="1327" y="1"/>
                    </a:moveTo>
                    <a:lnTo>
                      <a:pt x="0" y="3638"/>
                    </a:lnTo>
                    <a:lnTo>
                      <a:pt x="724" y="14489"/>
                    </a:lnTo>
                    <a:lnTo>
                      <a:pt x="23773" y="11756"/>
                    </a:lnTo>
                    <a:lnTo>
                      <a:pt x="22547" y="1327"/>
                    </a:lnTo>
                    <a:lnTo>
                      <a:pt x="13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2"/>
              <p:cNvSpPr/>
              <p:nvPr/>
            </p:nvSpPr>
            <p:spPr>
              <a:xfrm>
                <a:off x="4191300" y="1789450"/>
                <a:ext cx="359725" cy="215025"/>
              </a:xfrm>
              <a:custGeom>
                <a:avLst/>
                <a:gdLst/>
                <a:ahLst/>
                <a:cxnLst/>
                <a:rect l="l" t="t" r="r" b="b"/>
                <a:pathLst>
                  <a:path w="14389" h="8601" extrusionOk="0">
                    <a:moveTo>
                      <a:pt x="0" y="0"/>
                    </a:moveTo>
                    <a:lnTo>
                      <a:pt x="1929" y="8139"/>
                    </a:lnTo>
                    <a:lnTo>
                      <a:pt x="14388" y="8601"/>
                    </a:lnTo>
                    <a:cubicBezTo>
                      <a:pt x="10168" y="4863"/>
                      <a:pt x="5285" y="1929"/>
                      <a:pt x="0"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2"/>
              <p:cNvSpPr/>
              <p:nvPr/>
            </p:nvSpPr>
            <p:spPr>
              <a:xfrm>
                <a:off x="2963500" y="3364375"/>
                <a:ext cx="335100" cy="487825"/>
              </a:xfrm>
              <a:custGeom>
                <a:avLst/>
                <a:gdLst/>
                <a:ahLst/>
                <a:cxnLst/>
                <a:rect l="l" t="t" r="r" b="b"/>
                <a:pathLst>
                  <a:path w="13404" h="19513" extrusionOk="0">
                    <a:moveTo>
                      <a:pt x="12077" y="1"/>
                    </a:moveTo>
                    <a:lnTo>
                      <a:pt x="0" y="6431"/>
                    </a:lnTo>
                    <a:cubicBezTo>
                      <a:pt x="20" y="6572"/>
                      <a:pt x="40" y="7677"/>
                      <a:pt x="40" y="9244"/>
                    </a:cubicBezTo>
                    <a:cubicBezTo>
                      <a:pt x="3818" y="13464"/>
                      <a:pt x="8339" y="16941"/>
                      <a:pt x="13403" y="19513"/>
                    </a:cubicBezTo>
                    <a:lnTo>
                      <a:pt x="1207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a:off x="4082775" y="3531175"/>
                <a:ext cx="585300" cy="336600"/>
              </a:xfrm>
              <a:custGeom>
                <a:avLst/>
                <a:gdLst/>
                <a:ahLst/>
                <a:cxnLst/>
                <a:rect l="l" t="t" r="r" b="b"/>
                <a:pathLst>
                  <a:path w="23412" h="13464" extrusionOk="0">
                    <a:moveTo>
                      <a:pt x="23411" y="0"/>
                    </a:moveTo>
                    <a:lnTo>
                      <a:pt x="1" y="3014"/>
                    </a:lnTo>
                    <a:lnTo>
                      <a:pt x="724" y="13464"/>
                    </a:lnTo>
                    <a:lnTo>
                      <a:pt x="9646" y="12560"/>
                    </a:lnTo>
                    <a:cubicBezTo>
                      <a:pt x="14911" y="9807"/>
                      <a:pt x="19593" y="6029"/>
                      <a:pt x="23411" y="1467"/>
                    </a:cubicBezTo>
                    <a:lnTo>
                      <a:pt x="2341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5" name="Google Shape;485;p22"/>
          <p:cNvSpPr txBox="1"/>
          <p:nvPr/>
        </p:nvSpPr>
        <p:spPr>
          <a:xfrm>
            <a:off x="296147" y="1685572"/>
            <a:ext cx="2705598" cy="249509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900" dirty="0">
              <a:solidFill>
                <a:schemeClr val="dk1"/>
              </a:solidFill>
              <a:latin typeface="Fira Sans"/>
              <a:ea typeface="Fira Sans"/>
              <a:cs typeface="Fira Sans"/>
              <a:sym typeface="Fira Sans"/>
            </a:endParaRPr>
          </a:p>
        </p:txBody>
      </p:sp>
      <p:grpSp>
        <p:nvGrpSpPr>
          <p:cNvPr id="487" name="Google Shape;487;p22"/>
          <p:cNvGrpSpPr/>
          <p:nvPr/>
        </p:nvGrpSpPr>
        <p:grpSpPr>
          <a:xfrm>
            <a:off x="4876784" y="1685572"/>
            <a:ext cx="3733815" cy="2565394"/>
            <a:chOff x="3011849" y="1685572"/>
            <a:chExt cx="5598751" cy="2565394"/>
          </a:xfrm>
        </p:grpSpPr>
        <p:sp>
          <p:nvSpPr>
            <p:cNvPr id="489" name="Google Shape;489;p22"/>
            <p:cNvSpPr txBox="1"/>
            <p:nvPr/>
          </p:nvSpPr>
          <p:spPr>
            <a:xfrm>
              <a:off x="4909390" y="1685572"/>
              <a:ext cx="3701210" cy="256539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900" dirty="0">
                <a:solidFill>
                  <a:schemeClr val="dk1"/>
                </a:solidFill>
                <a:latin typeface="Fira Sans"/>
                <a:ea typeface="Fira Sans"/>
                <a:cs typeface="Fira Sans"/>
                <a:sym typeface="Fira Sans"/>
              </a:endParaRPr>
            </a:p>
          </p:txBody>
        </p:sp>
        <p:sp>
          <p:nvSpPr>
            <p:cNvPr id="491" name="Google Shape;491;p22"/>
            <p:cNvSpPr/>
            <p:nvPr/>
          </p:nvSpPr>
          <p:spPr>
            <a:xfrm>
              <a:off x="3011849" y="2880131"/>
              <a:ext cx="648535" cy="608554"/>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445;p22">
            <a:extLst>
              <a:ext uri="{FF2B5EF4-FFF2-40B4-BE49-F238E27FC236}">
                <a16:creationId xmlns:a16="http://schemas.microsoft.com/office/drawing/2014/main" id="{D974C50D-7C76-BC53-B093-5F9BC800AE20}"/>
              </a:ext>
            </a:extLst>
          </p:cNvPr>
          <p:cNvSpPr txBox="1">
            <a:spLocks/>
          </p:cNvSpPr>
          <p:nvPr/>
        </p:nvSpPr>
        <p:spPr>
          <a:xfrm>
            <a:off x="4876784" y="364834"/>
            <a:ext cx="3898718" cy="387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ira Sans Extra Condensed Medium"/>
              <a:buNone/>
              <a:defRPr sz="24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2600"/>
              <a:buFont typeface="Fira Sans Extra Condensed Medium"/>
              <a:buNone/>
              <a:defRPr sz="26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IN" sz="3000" dirty="0"/>
              <a:t>LOCATION SETUP MODULE</a:t>
            </a:r>
          </a:p>
        </p:txBody>
      </p:sp>
      <p:sp>
        <p:nvSpPr>
          <p:cNvPr id="3" name="Google Shape;483;p22">
            <a:extLst>
              <a:ext uri="{FF2B5EF4-FFF2-40B4-BE49-F238E27FC236}">
                <a16:creationId xmlns:a16="http://schemas.microsoft.com/office/drawing/2014/main" id="{0D0A23F1-3F30-A9E3-DE19-AA98428D7147}"/>
              </a:ext>
            </a:extLst>
          </p:cNvPr>
          <p:cNvSpPr/>
          <p:nvPr/>
        </p:nvSpPr>
        <p:spPr>
          <a:xfrm>
            <a:off x="3864475" y="2183481"/>
            <a:ext cx="376134" cy="602197"/>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Rectangle 1">
            <a:extLst>
              <a:ext uri="{FF2B5EF4-FFF2-40B4-BE49-F238E27FC236}">
                <a16:creationId xmlns:a16="http://schemas.microsoft.com/office/drawing/2014/main" id="{E25CF55E-B33B-84D5-3EBD-AF5DC34F28C1}"/>
              </a:ext>
            </a:extLst>
          </p:cNvPr>
          <p:cNvSpPr>
            <a:spLocks noChangeArrowheads="1"/>
          </p:cNvSpPr>
          <p:nvPr/>
        </p:nvSpPr>
        <p:spPr bwMode="auto">
          <a:xfrm>
            <a:off x="234577" y="972060"/>
            <a:ext cx="3274862" cy="41088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Easy Configuration</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Define and configure virtual boundaries on a map interface with user-friendly options.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Real-Time Preview and Editing</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Ensure accurate boundary setup with real-time preview and editing capabilities.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GPS Integration and Organization</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Integrates with GPS for precise boundaries, with features for labeling and categorizing.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1F891233-F81C-FD45-8387-48B33E9514F3}"/>
              </a:ext>
            </a:extLst>
          </p:cNvPr>
          <p:cNvSpPr>
            <a:spLocks noChangeArrowheads="1"/>
          </p:cNvSpPr>
          <p:nvPr/>
        </p:nvSpPr>
        <p:spPr bwMode="auto">
          <a:xfrm>
            <a:off x="5394384" y="1129515"/>
            <a:ext cx="3636667" cy="3607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Intuitive Boundary Definition</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Users can select and mark locations on a map with an intuitive interface.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Customizable Shapes and Parameters</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Set shapes and sizes of boundaries, including circular, rectangular, and polygonal options.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Multiple Boundary Management</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Save and manage multiple virtual boundaries for various purposes.</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05636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9"/>
          <p:cNvSpPr txBox="1">
            <a:spLocks noGrp="1"/>
          </p:cNvSpPr>
          <p:nvPr>
            <p:ph type="title"/>
          </p:nvPr>
        </p:nvSpPr>
        <p:spPr>
          <a:xfrm>
            <a:off x="1917619" y="3504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RESULTS</a:t>
            </a:r>
            <a:endParaRPr sz="3600" dirty="0"/>
          </a:p>
        </p:txBody>
      </p:sp>
      <p:grpSp>
        <p:nvGrpSpPr>
          <p:cNvPr id="247" name="Google Shape;247;p19"/>
          <p:cNvGrpSpPr/>
          <p:nvPr/>
        </p:nvGrpSpPr>
        <p:grpSpPr>
          <a:xfrm>
            <a:off x="81776" y="141248"/>
            <a:ext cx="1188491" cy="1081838"/>
            <a:chOff x="1750225" y="1133517"/>
            <a:chExt cx="4350375" cy="4339933"/>
          </a:xfrm>
        </p:grpSpPr>
        <p:grpSp>
          <p:nvGrpSpPr>
            <p:cNvPr id="248" name="Google Shape;248;p19"/>
            <p:cNvGrpSpPr/>
            <p:nvPr/>
          </p:nvGrpSpPr>
          <p:grpSpPr>
            <a:xfrm>
              <a:off x="3748068" y="1374765"/>
              <a:ext cx="1639065" cy="3001251"/>
              <a:chOff x="3629375" y="1218490"/>
              <a:chExt cx="1885500" cy="3452491"/>
            </a:xfrm>
          </p:grpSpPr>
          <p:sp>
            <p:nvSpPr>
              <p:cNvPr id="249" name="Google Shape;249;p19"/>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19"/>
              <p:cNvSpPr/>
              <p:nvPr/>
            </p:nvSpPr>
            <p:spPr>
              <a:xfrm>
                <a:off x="3629926" y="1218490"/>
                <a:ext cx="1884763" cy="3452491"/>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9"/>
            <p:cNvSpPr/>
            <p:nvPr/>
          </p:nvSpPr>
          <p:spPr>
            <a:xfrm>
              <a:off x="3743125" y="2092825"/>
              <a:ext cx="1693075" cy="617475"/>
            </a:xfrm>
            <a:custGeom>
              <a:avLst/>
              <a:gdLst/>
              <a:ahLst/>
              <a:cxnLst/>
              <a:rect l="l" t="t" r="r" b="b"/>
              <a:pathLst>
                <a:path w="67723" h="24699" extrusionOk="0">
                  <a:moveTo>
                    <a:pt x="0" y="24699"/>
                  </a:moveTo>
                  <a:lnTo>
                    <a:pt x="6805" y="8703"/>
                  </a:lnTo>
                  <a:lnTo>
                    <a:pt x="10446" y="0"/>
                  </a:lnTo>
                  <a:lnTo>
                    <a:pt x="34332" y="123"/>
                  </a:lnTo>
                  <a:lnTo>
                    <a:pt x="34332" y="16109"/>
                  </a:lnTo>
                  <a:lnTo>
                    <a:pt x="50009" y="16233"/>
                  </a:lnTo>
                  <a:lnTo>
                    <a:pt x="50195" y="8579"/>
                  </a:lnTo>
                  <a:lnTo>
                    <a:pt x="58959" y="13518"/>
                  </a:lnTo>
                  <a:lnTo>
                    <a:pt x="67130" y="3829"/>
                  </a:lnTo>
                  <a:lnTo>
                    <a:pt x="67723" y="3950"/>
                  </a:lnTo>
                </a:path>
              </a:pathLst>
            </a:custGeom>
            <a:noFill/>
            <a:ln w="38100" cap="flat" cmpd="sng">
              <a:solidFill>
                <a:schemeClr val="accent4"/>
              </a:solidFill>
              <a:prstDash val="solid"/>
              <a:round/>
              <a:headEnd type="none" w="med" len="med"/>
              <a:tailEnd type="none" w="med" len="med"/>
            </a:ln>
          </p:spPr>
        </p:sp>
        <p:sp>
          <p:nvSpPr>
            <p:cNvPr id="256" name="Google Shape;256;p19"/>
            <p:cNvSpPr/>
            <p:nvPr/>
          </p:nvSpPr>
          <p:spPr>
            <a:xfrm>
              <a:off x="5437925" y="1341700"/>
              <a:ext cx="662675" cy="4131750"/>
            </a:xfrm>
            <a:custGeom>
              <a:avLst/>
              <a:gdLst/>
              <a:ahLst/>
              <a:cxnLst/>
              <a:rect l="l" t="t" r="r" b="b"/>
              <a:pathLst>
                <a:path w="26507" h="165270" extrusionOk="0">
                  <a:moveTo>
                    <a:pt x="0" y="33099"/>
                  </a:moveTo>
                  <a:lnTo>
                    <a:pt x="26507" y="0"/>
                  </a:lnTo>
                  <a:lnTo>
                    <a:pt x="26507" y="165270"/>
                  </a:lnTo>
                </a:path>
              </a:pathLst>
            </a:custGeom>
            <a:noFill/>
            <a:ln w="19050" cap="flat" cmpd="sng">
              <a:solidFill>
                <a:schemeClr val="accent6"/>
              </a:solidFill>
              <a:prstDash val="solid"/>
              <a:round/>
              <a:headEnd type="none" w="med" len="med"/>
              <a:tailEnd type="none" w="med" len="med"/>
            </a:ln>
          </p:spPr>
        </p:sp>
        <p:cxnSp>
          <p:nvCxnSpPr>
            <p:cNvPr id="257" name="Google Shape;257;p19"/>
            <p:cNvCxnSpPr/>
            <p:nvPr/>
          </p:nvCxnSpPr>
          <p:spPr>
            <a:xfrm rot="10800000">
              <a:off x="1750225" y="2707242"/>
              <a:ext cx="1963200" cy="0"/>
            </a:xfrm>
            <a:prstGeom prst="straightConnector1">
              <a:avLst/>
            </a:prstGeom>
            <a:noFill/>
            <a:ln w="19050" cap="flat" cmpd="sng">
              <a:solidFill>
                <a:schemeClr val="accent6"/>
              </a:solidFill>
              <a:prstDash val="solid"/>
              <a:round/>
              <a:headEnd type="none" w="med" len="med"/>
              <a:tailEnd type="none" w="med" len="med"/>
            </a:ln>
          </p:spPr>
        </p:cxnSp>
        <p:grpSp>
          <p:nvGrpSpPr>
            <p:cNvPr id="258" name="Google Shape;258;p19"/>
            <p:cNvGrpSpPr/>
            <p:nvPr/>
          </p:nvGrpSpPr>
          <p:grpSpPr>
            <a:xfrm>
              <a:off x="3659325" y="1133517"/>
              <a:ext cx="1816499" cy="3548767"/>
              <a:chOff x="778675" y="1383025"/>
              <a:chExt cx="1127350" cy="2202425"/>
            </a:xfrm>
          </p:grpSpPr>
          <p:sp>
            <p:nvSpPr>
              <p:cNvPr id="259" name="Google Shape;259;p19"/>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19"/>
            <p:cNvSpPr/>
            <p:nvPr/>
          </p:nvSpPr>
          <p:spPr>
            <a:xfrm>
              <a:off x="4660404" y="2098010"/>
              <a:ext cx="284018" cy="40578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2657465" y="2624753"/>
              <a:ext cx="190299" cy="164962"/>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2"/>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0D8F74E9-5378-2ACA-DC3A-A0DAAA13EB91}"/>
              </a:ext>
            </a:extLst>
          </p:cNvPr>
          <p:cNvPicPr>
            <a:picLocks noChangeAspect="1"/>
          </p:cNvPicPr>
          <p:nvPr/>
        </p:nvPicPr>
        <p:blipFill>
          <a:blip r:embed="rId3"/>
          <a:stretch>
            <a:fillRect/>
          </a:stretch>
        </p:blipFill>
        <p:spPr>
          <a:xfrm>
            <a:off x="536796" y="1624721"/>
            <a:ext cx="3734211" cy="1999828"/>
          </a:xfrm>
          <a:prstGeom prst="rect">
            <a:avLst/>
          </a:prstGeom>
        </p:spPr>
      </p:pic>
      <p:sp>
        <p:nvSpPr>
          <p:cNvPr id="4" name="Rectangle 1">
            <a:extLst>
              <a:ext uri="{FF2B5EF4-FFF2-40B4-BE49-F238E27FC236}">
                <a16:creationId xmlns:a16="http://schemas.microsoft.com/office/drawing/2014/main" id="{0DD77D22-5287-440B-3CF3-677BC09E4187}"/>
              </a:ext>
            </a:extLst>
          </p:cNvPr>
          <p:cNvSpPr>
            <a:spLocks noChangeArrowheads="1"/>
          </p:cNvSpPr>
          <p:nvPr/>
        </p:nvSpPr>
        <p:spPr bwMode="auto">
          <a:xfrm>
            <a:off x="1270267" y="3910768"/>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900" dirty="0">
                <a:solidFill>
                  <a:schemeClr val="tx1"/>
                </a:solidFill>
                <a:latin typeface="Arial" panose="020B0604020202020204" pitchFamily="34" charset="0"/>
              </a:rPr>
              <a:t>LANDING PAGE FOR HOME PAGE</a:t>
            </a: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672A24E4-1F56-ED0C-6BE3-1D8F83798CE0}"/>
              </a:ext>
            </a:extLst>
          </p:cNvPr>
          <p:cNvPicPr>
            <a:picLocks noChangeAspect="1"/>
          </p:cNvPicPr>
          <p:nvPr/>
        </p:nvPicPr>
        <p:blipFill>
          <a:blip r:embed="rId4"/>
          <a:stretch>
            <a:fillRect/>
          </a:stretch>
        </p:blipFill>
        <p:spPr>
          <a:xfrm>
            <a:off x="4872994" y="1628640"/>
            <a:ext cx="4051610" cy="2080999"/>
          </a:xfrm>
          <a:prstGeom prst="rect">
            <a:avLst/>
          </a:prstGeom>
        </p:spPr>
      </p:pic>
      <p:sp>
        <p:nvSpPr>
          <p:cNvPr id="7" name="Rectangle 1">
            <a:extLst>
              <a:ext uri="{FF2B5EF4-FFF2-40B4-BE49-F238E27FC236}">
                <a16:creationId xmlns:a16="http://schemas.microsoft.com/office/drawing/2014/main" id="{661A1CDB-CA41-BD2E-9998-AACED269DB52}"/>
              </a:ext>
            </a:extLst>
          </p:cNvPr>
          <p:cNvSpPr>
            <a:spLocks noChangeArrowheads="1"/>
          </p:cNvSpPr>
          <p:nvPr/>
        </p:nvSpPr>
        <p:spPr bwMode="auto">
          <a:xfrm>
            <a:off x="6236302" y="3910768"/>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rPr>
              <a:t>REGISTRATION PAGE</a:t>
            </a:r>
          </a:p>
        </p:txBody>
      </p:sp>
    </p:spTree>
    <p:extLst>
      <p:ext uri="{BB962C8B-B14F-4D97-AF65-F5344CB8AC3E}">
        <p14:creationId xmlns:p14="http://schemas.microsoft.com/office/powerpoint/2010/main" val="523598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9"/>
          <p:cNvSpPr txBox="1">
            <a:spLocks noGrp="1"/>
          </p:cNvSpPr>
          <p:nvPr>
            <p:ph type="title"/>
          </p:nvPr>
        </p:nvSpPr>
        <p:spPr>
          <a:xfrm>
            <a:off x="1917619" y="3504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RESULTS</a:t>
            </a:r>
            <a:endParaRPr sz="3600" dirty="0"/>
          </a:p>
        </p:txBody>
      </p:sp>
      <p:grpSp>
        <p:nvGrpSpPr>
          <p:cNvPr id="247" name="Google Shape;247;p19"/>
          <p:cNvGrpSpPr/>
          <p:nvPr/>
        </p:nvGrpSpPr>
        <p:grpSpPr>
          <a:xfrm>
            <a:off x="81776" y="141248"/>
            <a:ext cx="1188491" cy="1081838"/>
            <a:chOff x="1750225" y="1133517"/>
            <a:chExt cx="4350375" cy="4339933"/>
          </a:xfrm>
        </p:grpSpPr>
        <p:grpSp>
          <p:nvGrpSpPr>
            <p:cNvPr id="248" name="Google Shape;248;p19"/>
            <p:cNvGrpSpPr/>
            <p:nvPr/>
          </p:nvGrpSpPr>
          <p:grpSpPr>
            <a:xfrm>
              <a:off x="3748068" y="1374765"/>
              <a:ext cx="1639065" cy="3001251"/>
              <a:chOff x="3629375" y="1218490"/>
              <a:chExt cx="1885500" cy="3452491"/>
            </a:xfrm>
          </p:grpSpPr>
          <p:sp>
            <p:nvSpPr>
              <p:cNvPr id="249" name="Google Shape;249;p19"/>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19"/>
              <p:cNvSpPr/>
              <p:nvPr/>
            </p:nvSpPr>
            <p:spPr>
              <a:xfrm>
                <a:off x="3629926" y="1218490"/>
                <a:ext cx="1884763" cy="3452491"/>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9"/>
            <p:cNvSpPr/>
            <p:nvPr/>
          </p:nvSpPr>
          <p:spPr>
            <a:xfrm>
              <a:off x="3743125" y="2092825"/>
              <a:ext cx="1693075" cy="617475"/>
            </a:xfrm>
            <a:custGeom>
              <a:avLst/>
              <a:gdLst/>
              <a:ahLst/>
              <a:cxnLst/>
              <a:rect l="l" t="t" r="r" b="b"/>
              <a:pathLst>
                <a:path w="67723" h="24699" extrusionOk="0">
                  <a:moveTo>
                    <a:pt x="0" y="24699"/>
                  </a:moveTo>
                  <a:lnTo>
                    <a:pt x="6805" y="8703"/>
                  </a:lnTo>
                  <a:lnTo>
                    <a:pt x="10446" y="0"/>
                  </a:lnTo>
                  <a:lnTo>
                    <a:pt x="34332" y="123"/>
                  </a:lnTo>
                  <a:lnTo>
                    <a:pt x="34332" y="16109"/>
                  </a:lnTo>
                  <a:lnTo>
                    <a:pt x="50009" y="16233"/>
                  </a:lnTo>
                  <a:lnTo>
                    <a:pt x="50195" y="8579"/>
                  </a:lnTo>
                  <a:lnTo>
                    <a:pt x="58959" y="13518"/>
                  </a:lnTo>
                  <a:lnTo>
                    <a:pt x="67130" y="3829"/>
                  </a:lnTo>
                  <a:lnTo>
                    <a:pt x="67723" y="3950"/>
                  </a:lnTo>
                </a:path>
              </a:pathLst>
            </a:custGeom>
            <a:noFill/>
            <a:ln w="38100" cap="flat" cmpd="sng">
              <a:solidFill>
                <a:schemeClr val="accent4"/>
              </a:solidFill>
              <a:prstDash val="solid"/>
              <a:round/>
              <a:headEnd type="none" w="med" len="med"/>
              <a:tailEnd type="none" w="med" len="med"/>
            </a:ln>
          </p:spPr>
        </p:sp>
        <p:sp>
          <p:nvSpPr>
            <p:cNvPr id="256" name="Google Shape;256;p19"/>
            <p:cNvSpPr/>
            <p:nvPr/>
          </p:nvSpPr>
          <p:spPr>
            <a:xfrm>
              <a:off x="5437925" y="1341700"/>
              <a:ext cx="662675" cy="4131750"/>
            </a:xfrm>
            <a:custGeom>
              <a:avLst/>
              <a:gdLst/>
              <a:ahLst/>
              <a:cxnLst/>
              <a:rect l="l" t="t" r="r" b="b"/>
              <a:pathLst>
                <a:path w="26507" h="165270" extrusionOk="0">
                  <a:moveTo>
                    <a:pt x="0" y="33099"/>
                  </a:moveTo>
                  <a:lnTo>
                    <a:pt x="26507" y="0"/>
                  </a:lnTo>
                  <a:lnTo>
                    <a:pt x="26507" y="165270"/>
                  </a:lnTo>
                </a:path>
              </a:pathLst>
            </a:custGeom>
            <a:noFill/>
            <a:ln w="19050" cap="flat" cmpd="sng">
              <a:solidFill>
                <a:schemeClr val="accent6"/>
              </a:solidFill>
              <a:prstDash val="solid"/>
              <a:round/>
              <a:headEnd type="none" w="med" len="med"/>
              <a:tailEnd type="none" w="med" len="med"/>
            </a:ln>
          </p:spPr>
        </p:sp>
        <p:cxnSp>
          <p:nvCxnSpPr>
            <p:cNvPr id="257" name="Google Shape;257;p19"/>
            <p:cNvCxnSpPr/>
            <p:nvPr/>
          </p:nvCxnSpPr>
          <p:spPr>
            <a:xfrm rot="10800000">
              <a:off x="1750225" y="2707242"/>
              <a:ext cx="1963200" cy="0"/>
            </a:xfrm>
            <a:prstGeom prst="straightConnector1">
              <a:avLst/>
            </a:prstGeom>
            <a:noFill/>
            <a:ln w="19050" cap="flat" cmpd="sng">
              <a:solidFill>
                <a:schemeClr val="accent6"/>
              </a:solidFill>
              <a:prstDash val="solid"/>
              <a:round/>
              <a:headEnd type="none" w="med" len="med"/>
              <a:tailEnd type="none" w="med" len="med"/>
            </a:ln>
          </p:spPr>
        </p:cxnSp>
        <p:grpSp>
          <p:nvGrpSpPr>
            <p:cNvPr id="258" name="Google Shape;258;p19"/>
            <p:cNvGrpSpPr/>
            <p:nvPr/>
          </p:nvGrpSpPr>
          <p:grpSpPr>
            <a:xfrm>
              <a:off x="3659325" y="1133517"/>
              <a:ext cx="1816499" cy="3548767"/>
              <a:chOff x="778675" y="1383025"/>
              <a:chExt cx="1127350" cy="2202425"/>
            </a:xfrm>
          </p:grpSpPr>
          <p:sp>
            <p:nvSpPr>
              <p:cNvPr id="259" name="Google Shape;259;p19"/>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19"/>
            <p:cNvSpPr/>
            <p:nvPr/>
          </p:nvSpPr>
          <p:spPr>
            <a:xfrm>
              <a:off x="4660404" y="2098010"/>
              <a:ext cx="284018" cy="40578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2657465" y="2624753"/>
              <a:ext cx="190299" cy="164962"/>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2"/>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0D8F74E9-5378-2ACA-DC3A-A0DAAA13EB91}"/>
              </a:ext>
            </a:extLst>
          </p:cNvPr>
          <p:cNvPicPr>
            <a:picLocks noChangeAspect="1"/>
          </p:cNvPicPr>
          <p:nvPr/>
        </p:nvPicPr>
        <p:blipFill>
          <a:blip r:embed="rId3"/>
          <a:stretch>
            <a:fillRect/>
          </a:stretch>
        </p:blipFill>
        <p:spPr>
          <a:xfrm>
            <a:off x="536796" y="1624721"/>
            <a:ext cx="3734211" cy="1999828"/>
          </a:xfrm>
          <a:prstGeom prst="rect">
            <a:avLst/>
          </a:prstGeom>
        </p:spPr>
      </p:pic>
      <p:sp>
        <p:nvSpPr>
          <p:cNvPr id="4" name="Rectangle 1">
            <a:extLst>
              <a:ext uri="{FF2B5EF4-FFF2-40B4-BE49-F238E27FC236}">
                <a16:creationId xmlns:a16="http://schemas.microsoft.com/office/drawing/2014/main" id="{0DD77D22-5287-440B-3CF3-677BC09E4187}"/>
              </a:ext>
            </a:extLst>
          </p:cNvPr>
          <p:cNvSpPr>
            <a:spLocks noChangeArrowheads="1"/>
          </p:cNvSpPr>
          <p:nvPr/>
        </p:nvSpPr>
        <p:spPr bwMode="auto">
          <a:xfrm>
            <a:off x="1598132" y="3910768"/>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rPr>
              <a:t>PARENTAL LOGI</a:t>
            </a:r>
            <a:r>
              <a:rPr lang="en-US" altLang="en-US" sz="900" dirty="0">
                <a:solidFill>
                  <a:schemeClr val="tx1"/>
                </a:solidFill>
                <a:latin typeface="Arial" panose="020B0604020202020204" pitchFamily="34" charset="0"/>
              </a:rPr>
              <a:t>N PAGE</a:t>
            </a: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672A24E4-1F56-ED0C-6BE3-1D8F83798CE0}"/>
              </a:ext>
            </a:extLst>
          </p:cNvPr>
          <p:cNvPicPr>
            <a:picLocks noChangeAspect="1"/>
          </p:cNvPicPr>
          <p:nvPr/>
        </p:nvPicPr>
        <p:blipFill>
          <a:blip r:embed="rId4"/>
          <a:stretch>
            <a:fillRect/>
          </a:stretch>
        </p:blipFill>
        <p:spPr>
          <a:xfrm>
            <a:off x="4872994" y="1628640"/>
            <a:ext cx="4051610" cy="2080999"/>
          </a:xfrm>
          <a:prstGeom prst="rect">
            <a:avLst/>
          </a:prstGeom>
        </p:spPr>
      </p:pic>
      <p:sp>
        <p:nvSpPr>
          <p:cNvPr id="7" name="Rectangle 1">
            <a:extLst>
              <a:ext uri="{FF2B5EF4-FFF2-40B4-BE49-F238E27FC236}">
                <a16:creationId xmlns:a16="http://schemas.microsoft.com/office/drawing/2014/main" id="{661A1CDB-CA41-BD2E-9998-AACED269DB52}"/>
              </a:ext>
            </a:extLst>
          </p:cNvPr>
          <p:cNvSpPr>
            <a:spLocks noChangeArrowheads="1"/>
          </p:cNvSpPr>
          <p:nvPr/>
        </p:nvSpPr>
        <p:spPr bwMode="auto">
          <a:xfrm>
            <a:off x="6080184" y="3910768"/>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900" dirty="0">
                <a:solidFill>
                  <a:schemeClr val="tx1"/>
                </a:solidFill>
                <a:latin typeface="Arial" panose="020B0604020202020204" pitchFamily="34" charset="0"/>
              </a:rPr>
              <a:t>COMPANY LOGIN</a:t>
            </a:r>
            <a:r>
              <a:rPr kumimoji="0" lang="en-US" altLang="en-US" sz="900" b="0" i="0" u="none" strike="noStrike" cap="none" normalizeH="0" baseline="0" dirty="0">
                <a:ln>
                  <a:noFill/>
                </a:ln>
                <a:solidFill>
                  <a:schemeClr val="tx1"/>
                </a:solidFill>
                <a:effectLst/>
                <a:latin typeface="Arial" panose="020B0604020202020204" pitchFamily="34" charset="0"/>
              </a:rPr>
              <a:t> PAGE</a:t>
            </a:r>
          </a:p>
        </p:txBody>
      </p:sp>
      <p:pic>
        <p:nvPicPr>
          <p:cNvPr id="5" name="Picture 4">
            <a:extLst>
              <a:ext uri="{FF2B5EF4-FFF2-40B4-BE49-F238E27FC236}">
                <a16:creationId xmlns:a16="http://schemas.microsoft.com/office/drawing/2014/main" id="{79A7DD8B-9BB4-8669-7FF2-4ADBFB9F6516}"/>
              </a:ext>
            </a:extLst>
          </p:cNvPr>
          <p:cNvPicPr>
            <a:picLocks noChangeAspect="1"/>
          </p:cNvPicPr>
          <p:nvPr/>
        </p:nvPicPr>
        <p:blipFill>
          <a:blip r:embed="rId5"/>
          <a:stretch>
            <a:fillRect/>
          </a:stretch>
        </p:blipFill>
        <p:spPr>
          <a:xfrm>
            <a:off x="493518" y="1591807"/>
            <a:ext cx="4051611" cy="2154663"/>
          </a:xfrm>
          <a:prstGeom prst="rect">
            <a:avLst/>
          </a:prstGeom>
        </p:spPr>
      </p:pic>
      <p:pic>
        <p:nvPicPr>
          <p:cNvPr id="9" name="Picture 8">
            <a:extLst>
              <a:ext uri="{FF2B5EF4-FFF2-40B4-BE49-F238E27FC236}">
                <a16:creationId xmlns:a16="http://schemas.microsoft.com/office/drawing/2014/main" id="{DED7D9C1-FA47-32C6-266D-FB12DC4311A4}"/>
              </a:ext>
            </a:extLst>
          </p:cNvPr>
          <p:cNvPicPr>
            <a:picLocks noChangeAspect="1"/>
          </p:cNvPicPr>
          <p:nvPr/>
        </p:nvPicPr>
        <p:blipFill>
          <a:blip r:embed="rId6"/>
          <a:stretch>
            <a:fillRect/>
          </a:stretch>
        </p:blipFill>
        <p:spPr>
          <a:xfrm>
            <a:off x="4872993" y="1576475"/>
            <a:ext cx="4051611" cy="2169996"/>
          </a:xfrm>
          <a:prstGeom prst="rect">
            <a:avLst/>
          </a:prstGeom>
        </p:spPr>
      </p:pic>
    </p:spTree>
    <p:extLst>
      <p:ext uri="{BB962C8B-B14F-4D97-AF65-F5344CB8AC3E}">
        <p14:creationId xmlns:p14="http://schemas.microsoft.com/office/powerpoint/2010/main" val="3131813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9"/>
          <p:cNvSpPr txBox="1">
            <a:spLocks noGrp="1"/>
          </p:cNvSpPr>
          <p:nvPr>
            <p:ph type="title"/>
          </p:nvPr>
        </p:nvSpPr>
        <p:spPr>
          <a:xfrm>
            <a:off x="1917619" y="3504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RESULTS</a:t>
            </a:r>
            <a:endParaRPr sz="3600" dirty="0"/>
          </a:p>
        </p:txBody>
      </p:sp>
      <p:grpSp>
        <p:nvGrpSpPr>
          <p:cNvPr id="247" name="Google Shape;247;p19"/>
          <p:cNvGrpSpPr/>
          <p:nvPr/>
        </p:nvGrpSpPr>
        <p:grpSpPr>
          <a:xfrm>
            <a:off x="81776" y="141248"/>
            <a:ext cx="1188491" cy="1081838"/>
            <a:chOff x="1750225" y="1133517"/>
            <a:chExt cx="4350375" cy="4339933"/>
          </a:xfrm>
        </p:grpSpPr>
        <p:grpSp>
          <p:nvGrpSpPr>
            <p:cNvPr id="248" name="Google Shape;248;p19"/>
            <p:cNvGrpSpPr/>
            <p:nvPr/>
          </p:nvGrpSpPr>
          <p:grpSpPr>
            <a:xfrm>
              <a:off x="3748068" y="1374765"/>
              <a:ext cx="1639065" cy="3001251"/>
              <a:chOff x="3629375" y="1218490"/>
              <a:chExt cx="1885500" cy="3452491"/>
            </a:xfrm>
          </p:grpSpPr>
          <p:sp>
            <p:nvSpPr>
              <p:cNvPr id="249" name="Google Shape;249;p19"/>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19"/>
              <p:cNvSpPr/>
              <p:nvPr/>
            </p:nvSpPr>
            <p:spPr>
              <a:xfrm>
                <a:off x="3629926" y="1218490"/>
                <a:ext cx="1884763" cy="3452491"/>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9"/>
            <p:cNvSpPr/>
            <p:nvPr/>
          </p:nvSpPr>
          <p:spPr>
            <a:xfrm>
              <a:off x="3743125" y="2092825"/>
              <a:ext cx="1693075" cy="617475"/>
            </a:xfrm>
            <a:custGeom>
              <a:avLst/>
              <a:gdLst/>
              <a:ahLst/>
              <a:cxnLst/>
              <a:rect l="l" t="t" r="r" b="b"/>
              <a:pathLst>
                <a:path w="67723" h="24699" extrusionOk="0">
                  <a:moveTo>
                    <a:pt x="0" y="24699"/>
                  </a:moveTo>
                  <a:lnTo>
                    <a:pt x="6805" y="8703"/>
                  </a:lnTo>
                  <a:lnTo>
                    <a:pt x="10446" y="0"/>
                  </a:lnTo>
                  <a:lnTo>
                    <a:pt x="34332" y="123"/>
                  </a:lnTo>
                  <a:lnTo>
                    <a:pt x="34332" y="16109"/>
                  </a:lnTo>
                  <a:lnTo>
                    <a:pt x="50009" y="16233"/>
                  </a:lnTo>
                  <a:lnTo>
                    <a:pt x="50195" y="8579"/>
                  </a:lnTo>
                  <a:lnTo>
                    <a:pt x="58959" y="13518"/>
                  </a:lnTo>
                  <a:lnTo>
                    <a:pt x="67130" y="3829"/>
                  </a:lnTo>
                  <a:lnTo>
                    <a:pt x="67723" y="3950"/>
                  </a:lnTo>
                </a:path>
              </a:pathLst>
            </a:custGeom>
            <a:noFill/>
            <a:ln w="38100" cap="flat" cmpd="sng">
              <a:solidFill>
                <a:schemeClr val="accent4"/>
              </a:solidFill>
              <a:prstDash val="solid"/>
              <a:round/>
              <a:headEnd type="none" w="med" len="med"/>
              <a:tailEnd type="none" w="med" len="med"/>
            </a:ln>
          </p:spPr>
        </p:sp>
        <p:sp>
          <p:nvSpPr>
            <p:cNvPr id="256" name="Google Shape;256;p19"/>
            <p:cNvSpPr/>
            <p:nvPr/>
          </p:nvSpPr>
          <p:spPr>
            <a:xfrm>
              <a:off x="5437925" y="1341700"/>
              <a:ext cx="662675" cy="4131750"/>
            </a:xfrm>
            <a:custGeom>
              <a:avLst/>
              <a:gdLst/>
              <a:ahLst/>
              <a:cxnLst/>
              <a:rect l="l" t="t" r="r" b="b"/>
              <a:pathLst>
                <a:path w="26507" h="165270" extrusionOk="0">
                  <a:moveTo>
                    <a:pt x="0" y="33099"/>
                  </a:moveTo>
                  <a:lnTo>
                    <a:pt x="26507" y="0"/>
                  </a:lnTo>
                  <a:lnTo>
                    <a:pt x="26507" y="165270"/>
                  </a:lnTo>
                </a:path>
              </a:pathLst>
            </a:custGeom>
            <a:noFill/>
            <a:ln w="19050" cap="flat" cmpd="sng">
              <a:solidFill>
                <a:schemeClr val="accent6"/>
              </a:solidFill>
              <a:prstDash val="solid"/>
              <a:round/>
              <a:headEnd type="none" w="med" len="med"/>
              <a:tailEnd type="none" w="med" len="med"/>
            </a:ln>
          </p:spPr>
        </p:sp>
        <p:cxnSp>
          <p:nvCxnSpPr>
            <p:cNvPr id="257" name="Google Shape;257;p19"/>
            <p:cNvCxnSpPr/>
            <p:nvPr/>
          </p:nvCxnSpPr>
          <p:spPr>
            <a:xfrm rot="10800000">
              <a:off x="1750225" y="2707242"/>
              <a:ext cx="1963200" cy="0"/>
            </a:xfrm>
            <a:prstGeom prst="straightConnector1">
              <a:avLst/>
            </a:prstGeom>
            <a:noFill/>
            <a:ln w="19050" cap="flat" cmpd="sng">
              <a:solidFill>
                <a:schemeClr val="accent6"/>
              </a:solidFill>
              <a:prstDash val="solid"/>
              <a:round/>
              <a:headEnd type="none" w="med" len="med"/>
              <a:tailEnd type="none" w="med" len="med"/>
            </a:ln>
          </p:spPr>
        </p:cxnSp>
        <p:grpSp>
          <p:nvGrpSpPr>
            <p:cNvPr id="258" name="Google Shape;258;p19"/>
            <p:cNvGrpSpPr/>
            <p:nvPr/>
          </p:nvGrpSpPr>
          <p:grpSpPr>
            <a:xfrm>
              <a:off x="3659325" y="1133517"/>
              <a:ext cx="1816499" cy="3548767"/>
              <a:chOff x="778675" y="1383025"/>
              <a:chExt cx="1127350" cy="2202425"/>
            </a:xfrm>
          </p:grpSpPr>
          <p:sp>
            <p:nvSpPr>
              <p:cNvPr id="259" name="Google Shape;259;p19"/>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19"/>
            <p:cNvSpPr/>
            <p:nvPr/>
          </p:nvSpPr>
          <p:spPr>
            <a:xfrm>
              <a:off x="4660404" y="2098010"/>
              <a:ext cx="284018" cy="40578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2657465" y="2624753"/>
              <a:ext cx="190299" cy="164962"/>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2"/>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0D8F74E9-5378-2ACA-DC3A-A0DAAA13EB91}"/>
              </a:ext>
            </a:extLst>
          </p:cNvPr>
          <p:cNvPicPr>
            <a:picLocks noChangeAspect="1"/>
          </p:cNvPicPr>
          <p:nvPr/>
        </p:nvPicPr>
        <p:blipFill>
          <a:blip r:embed="rId3"/>
          <a:stretch>
            <a:fillRect/>
          </a:stretch>
        </p:blipFill>
        <p:spPr>
          <a:xfrm>
            <a:off x="536796" y="1624721"/>
            <a:ext cx="3734211" cy="1999828"/>
          </a:xfrm>
          <a:prstGeom prst="rect">
            <a:avLst/>
          </a:prstGeom>
        </p:spPr>
      </p:pic>
      <p:sp>
        <p:nvSpPr>
          <p:cNvPr id="4" name="Rectangle 1">
            <a:extLst>
              <a:ext uri="{FF2B5EF4-FFF2-40B4-BE49-F238E27FC236}">
                <a16:creationId xmlns:a16="http://schemas.microsoft.com/office/drawing/2014/main" id="{0DD77D22-5287-440B-3CF3-677BC09E4187}"/>
              </a:ext>
            </a:extLst>
          </p:cNvPr>
          <p:cNvSpPr>
            <a:spLocks noChangeArrowheads="1"/>
          </p:cNvSpPr>
          <p:nvPr/>
        </p:nvSpPr>
        <p:spPr bwMode="auto">
          <a:xfrm>
            <a:off x="1917619" y="3884359"/>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900" dirty="0">
                <a:solidFill>
                  <a:schemeClr val="tx1"/>
                </a:solidFill>
                <a:latin typeface="Arial" panose="020B0604020202020204" pitchFamily="34" charset="0"/>
              </a:rPr>
              <a:t>DASBOARD PAGE</a:t>
            </a: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672A24E4-1F56-ED0C-6BE3-1D8F83798CE0}"/>
              </a:ext>
            </a:extLst>
          </p:cNvPr>
          <p:cNvPicPr>
            <a:picLocks noChangeAspect="1"/>
          </p:cNvPicPr>
          <p:nvPr/>
        </p:nvPicPr>
        <p:blipFill>
          <a:blip r:embed="rId4"/>
          <a:stretch>
            <a:fillRect/>
          </a:stretch>
        </p:blipFill>
        <p:spPr>
          <a:xfrm>
            <a:off x="4872994" y="1628640"/>
            <a:ext cx="4051610" cy="2080999"/>
          </a:xfrm>
          <a:prstGeom prst="rect">
            <a:avLst/>
          </a:prstGeom>
        </p:spPr>
      </p:pic>
      <p:sp>
        <p:nvSpPr>
          <p:cNvPr id="7" name="Rectangle 1">
            <a:extLst>
              <a:ext uri="{FF2B5EF4-FFF2-40B4-BE49-F238E27FC236}">
                <a16:creationId xmlns:a16="http://schemas.microsoft.com/office/drawing/2014/main" id="{661A1CDB-CA41-BD2E-9998-AACED269DB52}"/>
              </a:ext>
            </a:extLst>
          </p:cNvPr>
          <p:cNvSpPr>
            <a:spLocks noChangeArrowheads="1"/>
          </p:cNvSpPr>
          <p:nvPr/>
        </p:nvSpPr>
        <p:spPr bwMode="auto">
          <a:xfrm>
            <a:off x="6399853" y="3880659"/>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rPr>
              <a:t>PROFILE PAGE</a:t>
            </a:r>
          </a:p>
        </p:txBody>
      </p:sp>
      <p:pic>
        <p:nvPicPr>
          <p:cNvPr id="5" name="Picture 4">
            <a:extLst>
              <a:ext uri="{FF2B5EF4-FFF2-40B4-BE49-F238E27FC236}">
                <a16:creationId xmlns:a16="http://schemas.microsoft.com/office/drawing/2014/main" id="{79A7DD8B-9BB4-8669-7FF2-4ADBFB9F6516}"/>
              </a:ext>
            </a:extLst>
          </p:cNvPr>
          <p:cNvPicPr>
            <a:picLocks noChangeAspect="1"/>
          </p:cNvPicPr>
          <p:nvPr/>
        </p:nvPicPr>
        <p:blipFill>
          <a:blip r:embed="rId5"/>
          <a:stretch>
            <a:fillRect/>
          </a:stretch>
        </p:blipFill>
        <p:spPr>
          <a:xfrm>
            <a:off x="493518" y="1591807"/>
            <a:ext cx="4051611" cy="2154663"/>
          </a:xfrm>
          <a:prstGeom prst="rect">
            <a:avLst/>
          </a:prstGeom>
        </p:spPr>
      </p:pic>
      <p:pic>
        <p:nvPicPr>
          <p:cNvPr id="9" name="Picture 8">
            <a:extLst>
              <a:ext uri="{FF2B5EF4-FFF2-40B4-BE49-F238E27FC236}">
                <a16:creationId xmlns:a16="http://schemas.microsoft.com/office/drawing/2014/main" id="{DED7D9C1-FA47-32C6-266D-FB12DC4311A4}"/>
              </a:ext>
            </a:extLst>
          </p:cNvPr>
          <p:cNvPicPr>
            <a:picLocks noChangeAspect="1"/>
          </p:cNvPicPr>
          <p:nvPr/>
        </p:nvPicPr>
        <p:blipFill>
          <a:blip r:embed="rId6"/>
          <a:stretch>
            <a:fillRect/>
          </a:stretch>
        </p:blipFill>
        <p:spPr>
          <a:xfrm>
            <a:off x="4872993" y="1576475"/>
            <a:ext cx="4051611" cy="2169996"/>
          </a:xfrm>
          <a:prstGeom prst="rect">
            <a:avLst/>
          </a:prstGeom>
        </p:spPr>
      </p:pic>
      <p:pic>
        <p:nvPicPr>
          <p:cNvPr id="8" name="Picture 7">
            <a:extLst>
              <a:ext uri="{FF2B5EF4-FFF2-40B4-BE49-F238E27FC236}">
                <a16:creationId xmlns:a16="http://schemas.microsoft.com/office/drawing/2014/main" id="{EDEC6F8E-C178-5FED-78ED-8B16B16778B9}"/>
              </a:ext>
            </a:extLst>
          </p:cNvPr>
          <p:cNvPicPr>
            <a:picLocks noChangeAspect="1"/>
          </p:cNvPicPr>
          <p:nvPr/>
        </p:nvPicPr>
        <p:blipFill>
          <a:blip r:embed="rId7"/>
          <a:stretch>
            <a:fillRect/>
          </a:stretch>
        </p:blipFill>
        <p:spPr>
          <a:xfrm>
            <a:off x="493518" y="1597751"/>
            <a:ext cx="4051611" cy="2151428"/>
          </a:xfrm>
          <a:prstGeom prst="rect">
            <a:avLst/>
          </a:prstGeom>
        </p:spPr>
      </p:pic>
      <p:pic>
        <p:nvPicPr>
          <p:cNvPr id="11" name="Picture 10">
            <a:extLst>
              <a:ext uri="{FF2B5EF4-FFF2-40B4-BE49-F238E27FC236}">
                <a16:creationId xmlns:a16="http://schemas.microsoft.com/office/drawing/2014/main" id="{7EA59029-84E5-171D-D85B-FB5A491FE814}"/>
              </a:ext>
            </a:extLst>
          </p:cNvPr>
          <p:cNvPicPr>
            <a:picLocks noChangeAspect="1"/>
          </p:cNvPicPr>
          <p:nvPr/>
        </p:nvPicPr>
        <p:blipFill>
          <a:blip r:embed="rId8"/>
          <a:stretch>
            <a:fillRect/>
          </a:stretch>
        </p:blipFill>
        <p:spPr>
          <a:xfrm>
            <a:off x="4872993" y="1573055"/>
            <a:ext cx="4096802" cy="2173290"/>
          </a:xfrm>
          <a:prstGeom prst="rect">
            <a:avLst/>
          </a:prstGeom>
        </p:spPr>
      </p:pic>
    </p:spTree>
    <p:extLst>
      <p:ext uri="{BB962C8B-B14F-4D97-AF65-F5344CB8AC3E}">
        <p14:creationId xmlns:p14="http://schemas.microsoft.com/office/powerpoint/2010/main" val="39644108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9"/>
          <p:cNvSpPr txBox="1">
            <a:spLocks noGrp="1"/>
          </p:cNvSpPr>
          <p:nvPr>
            <p:ph type="title"/>
          </p:nvPr>
        </p:nvSpPr>
        <p:spPr>
          <a:xfrm>
            <a:off x="1917619" y="3504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RESULTS</a:t>
            </a:r>
            <a:endParaRPr sz="3600" dirty="0"/>
          </a:p>
        </p:txBody>
      </p:sp>
      <p:grpSp>
        <p:nvGrpSpPr>
          <p:cNvPr id="247" name="Google Shape;247;p19"/>
          <p:cNvGrpSpPr/>
          <p:nvPr/>
        </p:nvGrpSpPr>
        <p:grpSpPr>
          <a:xfrm>
            <a:off x="81776" y="141248"/>
            <a:ext cx="1188491" cy="1081838"/>
            <a:chOff x="1750225" y="1133517"/>
            <a:chExt cx="4350375" cy="4339933"/>
          </a:xfrm>
        </p:grpSpPr>
        <p:grpSp>
          <p:nvGrpSpPr>
            <p:cNvPr id="248" name="Google Shape;248;p19"/>
            <p:cNvGrpSpPr/>
            <p:nvPr/>
          </p:nvGrpSpPr>
          <p:grpSpPr>
            <a:xfrm>
              <a:off x="3748068" y="1374765"/>
              <a:ext cx="1639065" cy="3001251"/>
              <a:chOff x="3629375" y="1218490"/>
              <a:chExt cx="1885500" cy="3452491"/>
            </a:xfrm>
          </p:grpSpPr>
          <p:sp>
            <p:nvSpPr>
              <p:cNvPr id="249" name="Google Shape;249;p19"/>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19"/>
              <p:cNvSpPr/>
              <p:nvPr/>
            </p:nvSpPr>
            <p:spPr>
              <a:xfrm>
                <a:off x="3629926" y="1218490"/>
                <a:ext cx="1884763" cy="3452491"/>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9"/>
            <p:cNvSpPr/>
            <p:nvPr/>
          </p:nvSpPr>
          <p:spPr>
            <a:xfrm>
              <a:off x="3743125" y="2092825"/>
              <a:ext cx="1693075" cy="617475"/>
            </a:xfrm>
            <a:custGeom>
              <a:avLst/>
              <a:gdLst/>
              <a:ahLst/>
              <a:cxnLst/>
              <a:rect l="l" t="t" r="r" b="b"/>
              <a:pathLst>
                <a:path w="67723" h="24699" extrusionOk="0">
                  <a:moveTo>
                    <a:pt x="0" y="24699"/>
                  </a:moveTo>
                  <a:lnTo>
                    <a:pt x="6805" y="8703"/>
                  </a:lnTo>
                  <a:lnTo>
                    <a:pt x="10446" y="0"/>
                  </a:lnTo>
                  <a:lnTo>
                    <a:pt x="34332" y="123"/>
                  </a:lnTo>
                  <a:lnTo>
                    <a:pt x="34332" y="16109"/>
                  </a:lnTo>
                  <a:lnTo>
                    <a:pt x="50009" y="16233"/>
                  </a:lnTo>
                  <a:lnTo>
                    <a:pt x="50195" y="8579"/>
                  </a:lnTo>
                  <a:lnTo>
                    <a:pt x="58959" y="13518"/>
                  </a:lnTo>
                  <a:lnTo>
                    <a:pt x="67130" y="3829"/>
                  </a:lnTo>
                  <a:lnTo>
                    <a:pt x="67723" y="3950"/>
                  </a:lnTo>
                </a:path>
              </a:pathLst>
            </a:custGeom>
            <a:noFill/>
            <a:ln w="38100" cap="flat" cmpd="sng">
              <a:solidFill>
                <a:schemeClr val="accent4"/>
              </a:solidFill>
              <a:prstDash val="solid"/>
              <a:round/>
              <a:headEnd type="none" w="med" len="med"/>
              <a:tailEnd type="none" w="med" len="med"/>
            </a:ln>
          </p:spPr>
        </p:sp>
        <p:sp>
          <p:nvSpPr>
            <p:cNvPr id="256" name="Google Shape;256;p19"/>
            <p:cNvSpPr/>
            <p:nvPr/>
          </p:nvSpPr>
          <p:spPr>
            <a:xfrm>
              <a:off x="5437925" y="1341700"/>
              <a:ext cx="662675" cy="4131750"/>
            </a:xfrm>
            <a:custGeom>
              <a:avLst/>
              <a:gdLst/>
              <a:ahLst/>
              <a:cxnLst/>
              <a:rect l="l" t="t" r="r" b="b"/>
              <a:pathLst>
                <a:path w="26507" h="165270" extrusionOk="0">
                  <a:moveTo>
                    <a:pt x="0" y="33099"/>
                  </a:moveTo>
                  <a:lnTo>
                    <a:pt x="26507" y="0"/>
                  </a:lnTo>
                  <a:lnTo>
                    <a:pt x="26507" y="165270"/>
                  </a:lnTo>
                </a:path>
              </a:pathLst>
            </a:custGeom>
            <a:noFill/>
            <a:ln w="19050" cap="flat" cmpd="sng">
              <a:solidFill>
                <a:schemeClr val="accent6"/>
              </a:solidFill>
              <a:prstDash val="solid"/>
              <a:round/>
              <a:headEnd type="none" w="med" len="med"/>
              <a:tailEnd type="none" w="med" len="med"/>
            </a:ln>
          </p:spPr>
        </p:sp>
        <p:cxnSp>
          <p:nvCxnSpPr>
            <p:cNvPr id="257" name="Google Shape;257;p19"/>
            <p:cNvCxnSpPr/>
            <p:nvPr/>
          </p:nvCxnSpPr>
          <p:spPr>
            <a:xfrm rot="10800000">
              <a:off x="1750225" y="2707242"/>
              <a:ext cx="1963200" cy="0"/>
            </a:xfrm>
            <a:prstGeom prst="straightConnector1">
              <a:avLst/>
            </a:prstGeom>
            <a:noFill/>
            <a:ln w="19050" cap="flat" cmpd="sng">
              <a:solidFill>
                <a:schemeClr val="accent6"/>
              </a:solidFill>
              <a:prstDash val="solid"/>
              <a:round/>
              <a:headEnd type="none" w="med" len="med"/>
              <a:tailEnd type="none" w="med" len="med"/>
            </a:ln>
          </p:spPr>
        </p:cxnSp>
        <p:grpSp>
          <p:nvGrpSpPr>
            <p:cNvPr id="258" name="Google Shape;258;p19"/>
            <p:cNvGrpSpPr/>
            <p:nvPr/>
          </p:nvGrpSpPr>
          <p:grpSpPr>
            <a:xfrm>
              <a:off x="3659325" y="1133517"/>
              <a:ext cx="1816499" cy="3548767"/>
              <a:chOff x="778675" y="1383025"/>
              <a:chExt cx="1127350" cy="2202425"/>
            </a:xfrm>
          </p:grpSpPr>
          <p:sp>
            <p:nvSpPr>
              <p:cNvPr id="259" name="Google Shape;259;p19"/>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19"/>
            <p:cNvSpPr/>
            <p:nvPr/>
          </p:nvSpPr>
          <p:spPr>
            <a:xfrm>
              <a:off x="4660404" y="2098010"/>
              <a:ext cx="284018" cy="40578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2657465" y="2624753"/>
              <a:ext cx="190299" cy="164962"/>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2"/>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0D8F74E9-5378-2ACA-DC3A-A0DAAA13EB91}"/>
              </a:ext>
            </a:extLst>
          </p:cNvPr>
          <p:cNvPicPr>
            <a:picLocks noChangeAspect="1"/>
          </p:cNvPicPr>
          <p:nvPr/>
        </p:nvPicPr>
        <p:blipFill>
          <a:blip r:embed="rId3"/>
          <a:stretch>
            <a:fillRect/>
          </a:stretch>
        </p:blipFill>
        <p:spPr>
          <a:xfrm>
            <a:off x="536796" y="1624721"/>
            <a:ext cx="3734211" cy="1999828"/>
          </a:xfrm>
          <a:prstGeom prst="rect">
            <a:avLst/>
          </a:prstGeom>
        </p:spPr>
      </p:pic>
      <p:sp>
        <p:nvSpPr>
          <p:cNvPr id="4" name="Rectangle 1">
            <a:extLst>
              <a:ext uri="{FF2B5EF4-FFF2-40B4-BE49-F238E27FC236}">
                <a16:creationId xmlns:a16="http://schemas.microsoft.com/office/drawing/2014/main" id="{0DD77D22-5287-440B-3CF3-677BC09E4187}"/>
              </a:ext>
            </a:extLst>
          </p:cNvPr>
          <p:cNvSpPr>
            <a:spLocks noChangeArrowheads="1"/>
          </p:cNvSpPr>
          <p:nvPr/>
        </p:nvSpPr>
        <p:spPr bwMode="auto">
          <a:xfrm>
            <a:off x="1731765" y="3884358"/>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900" dirty="0">
                <a:solidFill>
                  <a:schemeClr val="tx1"/>
                </a:solidFill>
                <a:latin typeface="Arial" panose="020B0604020202020204" pitchFamily="34" charset="0"/>
              </a:rPr>
              <a:t>LOCATION SETUP PAGE</a:t>
            </a: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672A24E4-1F56-ED0C-6BE3-1D8F83798CE0}"/>
              </a:ext>
            </a:extLst>
          </p:cNvPr>
          <p:cNvPicPr>
            <a:picLocks noChangeAspect="1"/>
          </p:cNvPicPr>
          <p:nvPr/>
        </p:nvPicPr>
        <p:blipFill>
          <a:blip r:embed="rId4"/>
          <a:stretch>
            <a:fillRect/>
          </a:stretch>
        </p:blipFill>
        <p:spPr>
          <a:xfrm>
            <a:off x="4872994" y="1628640"/>
            <a:ext cx="4051610" cy="2080999"/>
          </a:xfrm>
          <a:prstGeom prst="rect">
            <a:avLst/>
          </a:prstGeom>
        </p:spPr>
      </p:pic>
      <p:sp>
        <p:nvSpPr>
          <p:cNvPr id="7" name="Rectangle 1">
            <a:extLst>
              <a:ext uri="{FF2B5EF4-FFF2-40B4-BE49-F238E27FC236}">
                <a16:creationId xmlns:a16="http://schemas.microsoft.com/office/drawing/2014/main" id="{661A1CDB-CA41-BD2E-9998-AACED269DB52}"/>
              </a:ext>
            </a:extLst>
          </p:cNvPr>
          <p:cNvSpPr>
            <a:spLocks noChangeArrowheads="1"/>
          </p:cNvSpPr>
          <p:nvPr/>
        </p:nvSpPr>
        <p:spPr bwMode="auto">
          <a:xfrm>
            <a:off x="6399853" y="3880659"/>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900" dirty="0">
                <a:solidFill>
                  <a:schemeClr val="tx1"/>
                </a:solidFill>
                <a:latin typeface="Arial" panose="020B0604020202020204" pitchFamily="34" charset="0"/>
              </a:rPr>
              <a:t>CONTACT US</a:t>
            </a:r>
            <a:r>
              <a:rPr kumimoji="0" lang="en-US" altLang="en-US" sz="900" b="0" i="0" u="none" strike="noStrike" cap="none" normalizeH="0" baseline="0" dirty="0">
                <a:ln>
                  <a:noFill/>
                </a:ln>
                <a:solidFill>
                  <a:schemeClr val="tx1"/>
                </a:solidFill>
                <a:effectLst/>
                <a:latin typeface="Arial" panose="020B0604020202020204" pitchFamily="34" charset="0"/>
              </a:rPr>
              <a:t> PAGE</a:t>
            </a:r>
          </a:p>
        </p:txBody>
      </p:sp>
      <p:pic>
        <p:nvPicPr>
          <p:cNvPr id="5" name="Picture 4">
            <a:extLst>
              <a:ext uri="{FF2B5EF4-FFF2-40B4-BE49-F238E27FC236}">
                <a16:creationId xmlns:a16="http://schemas.microsoft.com/office/drawing/2014/main" id="{79A7DD8B-9BB4-8669-7FF2-4ADBFB9F6516}"/>
              </a:ext>
            </a:extLst>
          </p:cNvPr>
          <p:cNvPicPr>
            <a:picLocks noChangeAspect="1"/>
          </p:cNvPicPr>
          <p:nvPr/>
        </p:nvPicPr>
        <p:blipFill>
          <a:blip r:embed="rId5"/>
          <a:stretch>
            <a:fillRect/>
          </a:stretch>
        </p:blipFill>
        <p:spPr>
          <a:xfrm>
            <a:off x="493518" y="1591807"/>
            <a:ext cx="4051611" cy="2154663"/>
          </a:xfrm>
          <a:prstGeom prst="rect">
            <a:avLst/>
          </a:prstGeom>
        </p:spPr>
      </p:pic>
      <p:pic>
        <p:nvPicPr>
          <p:cNvPr id="9" name="Picture 8">
            <a:extLst>
              <a:ext uri="{FF2B5EF4-FFF2-40B4-BE49-F238E27FC236}">
                <a16:creationId xmlns:a16="http://schemas.microsoft.com/office/drawing/2014/main" id="{DED7D9C1-FA47-32C6-266D-FB12DC4311A4}"/>
              </a:ext>
            </a:extLst>
          </p:cNvPr>
          <p:cNvPicPr>
            <a:picLocks noChangeAspect="1"/>
          </p:cNvPicPr>
          <p:nvPr/>
        </p:nvPicPr>
        <p:blipFill>
          <a:blip r:embed="rId6"/>
          <a:stretch>
            <a:fillRect/>
          </a:stretch>
        </p:blipFill>
        <p:spPr>
          <a:xfrm>
            <a:off x="4872993" y="1576475"/>
            <a:ext cx="4051611" cy="2169996"/>
          </a:xfrm>
          <a:prstGeom prst="rect">
            <a:avLst/>
          </a:prstGeom>
        </p:spPr>
      </p:pic>
      <p:pic>
        <p:nvPicPr>
          <p:cNvPr id="8" name="Picture 7">
            <a:extLst>
              <a:ext uri="{FF2B5EF4-FFF2-40B4-BE49-F238E27FC236}">
                <a16:creationId xmlns:a16="http://schemas.microsoft.com/office/drawing/2014/main" id="{EDEC6F8E-C178-5FED-78ED-8B16B16778B9}"/>
              </a:ext>
            </a:extLst>
          </p:cNvPr>
          <p:cNvPicPr>
            <a:picLocks noChangeAspect="1"/>
          </p:cNvPicPr>
          <p:nvPr/>
        </p:nvPicPr>
        <p:blipFill>
          <a:blip r:embed="rId7"/>
          <a:stretch>
            <a:fillRect/>
          </a:stretch>
        </p:blipFill>
        <p:spPr>
          <a:xfrm>
            <a:off x="493518" y="1597751"/>
            <a:ext cx="4051611" cy="2151428"/>
          </a:xfrm>
          <a:prstGeom prst="rect">
            <a:avLst/>
          </a:prstGeom>
        </p:spPr>
      </p:pic>
      <p:pic>
        <p:nvPicPr>
          <p:cNvPr id="11" name="Picture 10">
            <a:extLst>
              <a:ext uri="{FF2B5EF4-FFF2-40B4-BE49-F238E27FC236}">
                <a16:creationId xmlns:a16="http://schemas.microsoft.com/office/drawing/2014/main" id="{7EA59029-84E5-171D-D85B-FB5A491FE814}"/>
              </a:ext>
            </a:extLst>
          </p:cNvPr>
          <p:cNvPicPr>
            <a:picLocks noChangeAspect="1"/>
          </p:cNvPicPr>
          <p:nvPr/>
        </p:nvPicPr>
        <p:blipFill>
          <a:blip r:embed="rId8"/>
          <a:stretch>
            <a:fillRect/>
          </a:stretch>
        </p:blipFill>
        <p:spPr>
          <a:xfrm>
            <a:off x="4872993" y="1573055"/>
            <a:ext cx="4096802" cy="2173290"/>
          </a:xfrm>
          <a:prstGeom prst="rect">
            <a:avLst/>
          </a:prstGeom>
        </p:spPr>
      </p:pic>
      <p:pic>
        <p:nvPicPr>
          <p:cNvPr id="10" name="Picture 9">
            <a:extLst>
              <a:ext uri="{FF2B5EF4-FFF2-40B4-BE49-F238E27FC236}">
                <a16:creationId xmlns:a16="http://schemas.microsoft.com/office/drawing/2014/main" id="{4482C67D-EA9C-D22E-D891-13DA1F434CBA}"/>
              </a:ext>
            </a:extLst>
          </p:cNvPr>
          <p:cNvPicPr>
            <a:picLocks noChangeAspect="1"/>
          </p:cNvPicPr>
          <p:nvPr/>
        </p:nvPicPr>
        <p:blipFill>
          <a:blip r:embed="rId9"/>
          <a:stretch>
            <a:fillRect/>
          </a:stretch>
        </p:blipFill>
        <p:spPr>
          <a:xfrm>
            <a:off x="493517" y="1582493"/>
            <a:ext cx="4096802" cy="2173290"/>
          </a:xfrm>
          <a:prstGeom prst="rect">
            <a:avLst/>
          </a:prstGeom>
        </p:spPr>
      </p:pic>
      <p:pic>
        <p:nvPicPr>
          <p:cNvPr id="13" name="Picture 12">
            <a:extLst>
              <a:ext uri="{FF2B5EF4-FFF2-40B4-BE49-F238E27FC236}">
                <a16:creationId xmlns:a16="http://schemas.microsoft.com/office/drawing/2014/main" id="{828B53F4-E462-C61C-AB24-F2D6FC80F846}"/>
              </a:ext>
            </a:extLst>
          </p:cNvPr>
          <p:cNvPicPr>
            <a:picLocks noChangeAspect="1"/>
          </p:cNvPicPr>
          <p:nvPr/>
        </p:nvPicPr>
        <p:blipFill>
          <a:blip r:embed="rId10"/>
          <a:stretch>
            <a:fillRect/>
          </a:stretch>
        </p:blipFill>
        <p:spPr>
          <a:xfrm>
            <a:off x="4872992" y="1573055"/>
            <a:ext cx="4096803" cy="2177695"/>
          </a:xfrm>
          <a:prstGeom prst="rect">
            <a:avLst/>
          </a:prstGeom>
        </p:spPr>
      </p:pic>
    </p:spTree>
    <p:extLst>
      <p:ext uri="{BB962C8B-B14F-4D97-AF65-F5344CB8AC3E}">
        <p14:creationId xmlns:p14="http://schemas.microsoft.com/office/powerpoint/2010/main" val="1299317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2048375" y="315780"/>
            <a:ext cx="4892400" cy="57491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ABSTRACT</a:t>
            </a:r>
            <a:endParaRPr sz="4000" dirty="0"/>
          </a:p>
        </p:txBody>
      </p:sp>
      <p:grpSp>
        <p:nvGrpSpPr>
          <p:cNvPr id="61" name="Google Shape;61;p16"/>
          <p:cNvGrpSpPr/>
          <p:nvPr/>
        </p:nvGrpSpPr>
        <p:grpSpPr>
          <a:xfrm>
            <a:off x="6481332" y="2471326"/>
            <a:ext cx="2501731" cy="2530002"/>
            <a:chOff x="3297590" y="1557628"/>
            <a:chExt cx="2549145" cy="2577952"/>
          </a:xfrm>
        </p:grpSpPr>
        <p:grpSp>
          <p:nvGrpSpPr>
            <p:cNvPr id="62" name="Google Shape;62;p16"/>
            <p:cNvGrpSpPr/>
            <p:nvPr/>
          </p:nvGrpSpPr>
          <p:grpSpPr>
            <a:xfrm>
              <a:off x="3297590" y="1557628"/>
              <a:ext cx="2549145" cy="2577952"/>
              <a:chOff x="2692200" y="1721125"/>
              <a:chExt cx="2225550" cy="2250700"/>
            </a:xfrm>
          </p:grpSpPr>
          <p:sp>
            <p:nvSpPr>
              <p:cNvPr id="63" name="Google Shape;63;p16"/>
              <p:cNvSpPr/>
              <p:nvPr/>
            </p:nvSpPr>
            <p:spPr>
              <a:xfrm>
                <a:off x="3828575" y="2098900"/>
                <a:ext cx="223575" cy="511450"/>
              </a:xfrm>
              <a:custGeom>
                <a:avLst/>
                <a:gdLst/>
                <a:ahLst/>
                <a:cxnLst/>
                <a:rect l="l" t="t" r="r" b="b"/>
                <a:pathLst>
                  <a:path w="8943" h="20458" extrusionOk="0">
                    <a:moveTo>
                      <a:pt x="1" y="1"/>
                    </a:moveTo>
                    <a:lnTo>
                      <a:pt x="1" y="20457"/>
                    </a:lnTo>
                    <a:lnTo>
                      <a:pt x="5527" y="20457"/>
                    </a:lnTo>
                    <a:lnTo>
                      <a:pt x="8943" y="66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6"/>
              <p:cNvSpPr/>
              <p:nvPr/>
            </p:nvSpPr>
            <p:spPr>
              <a:xfrm>
                <a:off x="2885125" y="3496000"/>
                <a:ext cx="28150" cy="37700"/>
              </a:xfrm>
              <a:custGeom>
                <a:avLst/>
                <a:gdLst/>
                <a:ahLst/>
                <a:cxnLst/>
                <a:rect l="l" t="t" r="r" b="b"/>
                <a:pathLst>
                  <a:path w="1126" h="1508" extrusionOk="0">
                    <a:moveTo>
                      <a:pt x="0" y="1"/>
                    </a:moveTo>
                    <a:lnTo>
                      <a:pt x="0" y="1"/>
                    </a:lnTo>
                    <a:cubicBezTo>
                      <a:pt x="362" y="503"/>
                      <a:pt x="744" y="1005"/>
                      <a:pt x="1126" y="1508"/>
                    </a:cubicBezTo>
                    <a:lnTo>
                      <a:pt x="1126" y="1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p:nvPr/>
            </p:nvSpPr>
            <p:spPr>
              <a:xfrm>
                <a:off x="4081775" y="3909950"/>
                <a:ext cx="90950" cy="27150"/>
              </a:xfrm>
              <a:custGeom>
                <a:avLst/>
                <a:gdLst/>
                <a:ahLst/>
                <a:cxnLst/>
                <a:rect l="l" t="t" r="r" b="b"/>
                <a:pathLst>
                  <a:path w="3638" h="1086" extrusionOk="0">
                    <a:moveTo>
                      <a:pt x="3638" y="1"/>
                    </a:moveTo>
                    <a:lnTo>
                      <a:pt x="0" y="363"/>
                    </a:lnTo>
                    <a:lnTo>
                      <a:pt x="61" y="1086"/>
                    </a:lnTo>
                    <a:cubicBezTo>
                      <a:pt x="1286" y="764"/>
                      <a:pt x="2472" y="403"/>
                      <a:pt x="3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6"/>
              <p:cNvSpPr/>
              <p:nvPr/>
            </p:nvSpPr>
            <p:spPr>
              <a:xfrm>
                <a:off x="3296050" y="2646500"/>
                <a:ext cx="693300" cy="361225"/>
              </a:xfrm>
              <a:custGeom>
                <a:avLst/>
                <a:gdLst/>
                <a:ahLst/>
                <a:cxnLst/>
                <a:rect l="l" t="t" r="r" b="b"/>
                <a:pathLst>
                  <a:path w="27732" h="14449" extrusionOk="0">
                    <a:moveTo>
                      <a:pt x="1" y="0"/>
                    </a:moveTo>
                    <a:lnTo>
                      <a:pt x="744" y="14448"/>
                    </a:lnTo>
                    <a:lnTo>
                      <a:pt x="27732" y="11856"/>
                    </a:lnTo>
                    <a:lnTo>
                      <a:pt x="26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6"/>
              <p:cNvSpPr/>
              <p:nvPr/>
            </p:nvSpPr>
            <p:spPr>
              <a:xfrm>
                <a:off x="3316150" y="2967500"/>
                <a:ext cx="721950" cy="567725"/>
              </a:xfrm>
              <a:custGeom>
                <a:avLst/>
                <a:gdLst/>
                <a:ahLst/>
                <a:cxnLst/>
                <a:rect l="l" t="t" r="r" b="b"/>
                <a:pathLst>
                  <a:path w="28878" h="22709" extrusionOk="0">
                    <a:moveTo>
                      <a:pt x="27008" y="1"/>
                    </a:moveTo>
                    <a:lnTo>
                      <a:pt x="1" y="2593"/>
                    </a:lnTo>
                    <a:lnTo>
                      <a:pt x="845" y="19051"/>
                    </a:lnTo>
                    <a:lnTo>
                      <a:pt x="28877" y="22708"/>
                    </a:lnTo>
                    <a:lnTo>
                      <a:pt x="270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6"/>
              <p:cNvSpPr/>
              <p:nvPr/>
            </p:nvSpPr>
            <p:spPr>
              <a:xfrm>
                <a:off x="2692200" y="2651525"/>
                <a:ext cx="599875" cy="811850"/>
              </a:xfrm>
              <a:custGeom>
                <a:avLst/>
                <a:gdLst/>
                <a:ahLst/>
                <a:cxnLst/>
                <a:rect l="l" t="t" r="r" b="b"/>
                <a:pathLst>
                  <a:path w="23995" h="32474" extrusionOk="0">
                    <a:moveTo>
                      <a:pt x="22708" y="0"/>
                    </a:moveTo>
                    <a:lnTo>
                      <a:pt x="61" y="4140"/>
                    </a:lnTo>
                    <a:lnTo>
                      <a:pt x="1" y="14730"/>
                    </a:lnTo>
                    <a:cubicBezTo>
                      <a:pt x="945" y="20939"/>
                      <a:pt x="3216" y="26887"/>
                      <a:pt x="6632" y="32172"/>
                    </a:cubicBezTo>
                    <a:lnTo>
                      <a:pt x="8923" y="32473"/>
                    </a:lnTo>
                    <a:lnTo>
                      <a:pt x="23391" y="24034"/>
                    </a:lnTo>
                    <a:lnTo>
                      <a:pt x="23994" y="25058"/>
                    </a:lnTo>
                    <a:lnTo>
                      <a:pt x="23994" y="25058"/>
                    </a:lnTo>
                    <a:lnTo>
                      <a:pt x="227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6"/>
              <p:cNvSpPr/>
              <p:nvPr/>
            </p:nvSpPr>
            <p:spPr>
              <a:xfrm>
                <a:off x="2925300" y="3286000"/>
                <a:ext cx="396900" cy="577775"/>
              </a:xfrm>
              <a:custGeom>
                <a:avLst/>
                <a:gdLst/>
                <a:ahLst/>
                <a:cxnLst/>
                <a:rect l="l" t="t" r="r" b="b"/>
                <a:pathLst>
                  <a:path w="15876" h="23111" extrusionOk="0">
                    <a:moveTo>
                      <a:pt x="14690" y="1"/>
                    </a:moveTo>
                    <a:lnTo>
                      <a:pt x="1" y="8561"/>
                    </a:lnTo>
                    <a:lnTo>
                      <a:pt x="1" y="10531"/>
                    </a:lnTo>
                    <a:cubicBezTo>
                      <a:pt x="503" y="11174"/>
                      <a:pt x="1026" y="11797"/>
                      <a:pt x="1568" y="12379"/>
                    </a:cubicBezTo>
                    <a:cubicBezTo>
                      <a:pt x="1568" y="10812"/>
                      <a:pt x="1548" y="9707"/>
                      <a:pt x="1528" y="9566"/>
                    </a:cubicBezTo>
                    <a:lnTo>
                      <a:pt x="13605" y="3136"/>
                    </a:lnTo>
                    <a:lnTo>
                      <a:pt x="14931" y="22648"/>
                    </a:lnTo>
                    <a:cubicBezTo>
                      <a:pt x="15233" y="22789"/>
                      <a:pt x="15554" y="22949"/>
                      <a:pt x="15876" y="23110"/>
                    </a:cubicBezTo>
                    <a:lnTo>
                      <a:pt x="146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6"/>
              <p:cNvSpPr/>
              <p:nvPr/>
            </p:nvSpPr>
            <p:spPr>
              <a:xfrm>
                <a:off x="3339275" y="3480925"/>
                <a:ext cx="729450" cy="473775"/>
              </a:xfrm>
              <a:custGeom>
                <a:avLst/>
                <a:gdLst/>
                <a:ahLst/>
                <a:cxnLst/>
                <a:rect l="l" t="t" r="r" b="b"/>
                <a:pathLst>
                  <a:path w="29178" h="18951" extrusionOk="0">
                    <a:moveTo>
                      <a:pt x="0" y="1"/>
                    </a:moveTo>
                    <a:lnTo>
                      <a:pt x="824" y="15976"/>
                    </a:lnTo>
                    <a:cubicBezTo>
                      <a:pt x="3999" y="17363"/>
                      <a:pt x="7335" y="18347"/>
                      <a:pt x="10751" y="18950"/>
                    </a:cubicBezTo>
                    <a:lnTo>
                      <a:pt x="29178" y="17102"/>
                    </a:lnTo>
                    <a:lnTo>
                      <a:pt x="28073" y="367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6"/>
              <p:cNvSpPr/>
              <p:nvPr/>
            </p:nvSpPr>
            <p:spPr>
              <a:xfrm>
                <a:off x="3265925" y="2057200"/>
                <a:ext cx="550625" cy="553150"/>
              </a:xfrm>
              <a:custGeom>
                <a:avLst/>
                <a:gdLst/>
                <a:ahLst/>
                <a:cxnLst/>
                <a:rect l="l" t="t" r="r" b="b"/>
                <a:pathLst>
                  <a:path w="22025" h="22126" extrusionOk="0">
                    <a:moveTo>
                      <a:pt x="0" y="1"/>
                    </a:moveTo>
                    <a:lnTo>
                      <a:pt x="1126" y="22125"/>
                    </a:lnTo>
                    <a:lnTo>
                      <a:pt x="9646" y="22125"/>
                    </a:lnTo>
                    <a:lnTo>
                      <a:pt x="11093" y="15615"/>
                    </a:lnTo>
                    <a:lnTo>
                      <a:pt x="22024" y="15615"/>
                    </a:lnTo>
                    <a:lnTo>
                      <a:pt x="22024" y="162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6"/>
              <p:cNvSpPr/>
              <p:nvPr/>
            </p:nvSpPr>
            <p:spPr>
              <a:xfrm>
                <a:off x="2786650" y="2144125"/>
                <a:ext cx="138175" cy="220550"/>
              </a:xfrm>
              <a:custGeom>
                <a:avLst/>
                <a:gdLst/>
                <a:ahLst/>
                <a:cxnLst/>
                <a:rect l="l" t="t" r="r" b="b"/>
                <a:pathLst>
                  <a:path w="5527" h="8822" extrusionOk="0">
                    <a:moveTo>
                      <a:pt x="5527" y="0"/>
                    </a:moveTo>
                    <a:cubicBezTo>
                      <a:pt x="3356" y="2713"/>
                      <a:pt x="1508" y="5687"/>
                      <a:pt x="1" y="8822"/>
                    </a:cubicBezTo>
                    <a:lnTo>
                      <a:pt x="5527" y="7576"/>
                    </a:lnTo>
                    <a:lnTo>
                      <a:pt x="5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6"/>
              <p:cNvSpPr/>
              <p:nvPr/>
            </p:nvSpPr>
            <p:spPr>
              <a:xfrm>
                <a:off x="3656250" y="3920500"/>
                <a:ext cx="415000" cy="51325"/>
              </a:xfrm>
              <a:custGeom>
                <a:avLst/>
                <a:gdLst/>
                <a:ahLst/>
                <a:cxnLst/>
                <a:rect l="l" t="t" r="r" b="b"/>
                <a:pathLst>
                  <a:path w="16600" h="2053" extrusionOk="0">
                    <a:moveTo>
                      <a:pt x="16539" y="1"/>
                    </a:moveTo>
                    <a:lnTo>
                      <a:pt x="1" y="1669"/>
                    </a:lnTo>
                    <a:cubicBezTo>
                      <a:pt x="1965" y="1925"/>
                      <a:pt x="3940" y="2053"/>
                      <a:pt x="5912" y="2053"/>
                    </a:cubicBezTo>
                    <a:cubicBezTo>
                      <a:pt x="9507" y="2053"/>
                      <a:pt x="13095" y="1628"/>
                      <a:pt x="16599" y="785"/>
                    </a:cubicBezTo>
                    <a:lnTo>
                      <a:pt x="165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6"/>
              <p:cNvSpPr/>
              <p:nvPr/>
            </p:nvSpPr>
            <p:spPr>
              <a:xfrm>
                <a:off x="4053125" y="3504550"/>
                <a:ext cx="654625" cy="402425"/>
              </a:xfrm>
              <a:custGeom>
                <a:avLst/>
                <a:gdLst/>
                <a:ahLst/>
                <a:cxnLst/>
                <a:rect l="l" t="t" r="r" b="b"/>
                <a:pathLst>
                  <a:path w="26185" h="16097" extrusionOk="0">
                    <a:moveTo>
                      <a:pt x="26124" y="0"/>
                    </a:moveTo>
                    <a:lnTo>
                      <a:pt x="1" y="2713"/>
                    </a:lnTo>
                    <a:lnTo>
                      <a:pt x="1106" y="16096"/>
                    </a:lnTo>
                    <a:lnTo>
                      <a:pt x="6612" y="15554"/>
                    </a:lnTo>
                    <a:cubicBezTo>
                      <a:pt x="8059" y="14971"/>
                      <a:pt x="9466" y="14328"/>
                      <a:pt x="10832" y="13625"/>
                    </a:cubicBezTo>
                    <a:lnTo>
                      <a:pt x="10832" y="13625"/>
                    </a:lnTo>
                    <a:lnTo>
                      <a:pt x="1910" y="14529"/>
                    </a:lnTo>
                    <a:lnTo>
                      <a:pt x="1187" y="4079"/>
                    </a:lnTo>
                    <a:lnTo>
                      <a:pt x="24597" y="1065"/>
                    </a:lnTo>
                    <a:lnTo>
                      <a:pt x="24597" y="2532"/>
                    </a:lnTo>
                    <a:cubicBezTo>
                      <a:pt x="25140" y="1869"/>
                      <a:pt x="25662" y="1206"/>
                      <a:pt x="26185" y="523"/>
                    </a:cubicBezTo>
                    <a:lnTo>
                      <a:pt x="261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6"/>
              <p:cNvSpPr/>
              <p:nvPr/>
            </p:nvSpPr>
            <p:spPr>
              <a:xfrm>
                <a:off x="3544725" y="2484225"/>
                <a:ext cx="271825" cy="126125"/>
              </a:xfrm>
              <a:custGeom>
                <a:avLst/>
                <a:gdLst/>
                <a:ahLst/>
                <a:cxnLst/>
                <a:rect l="l" t="t" r="r" b="b"/>
                <a:pathLst>
                  <a:path w="10873" h="5045" extrusionOk="0">
                    <a:moveTo>
                      <a:pt x="1106" y="0"/>
                    </a:moveTo>
                    <a:lnTo>
                      <a:pt x="1" y="5044"/>
                    </a:lnTo>
                    <a:lnTo>
                      <a:pt x="10872" y="5044"/>
                    </a:lnTo>
                    <a:lnTo>
                      <a:pt x="10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6"/>
              <p:cNvSpPr/>
              <p:nvPr/>
            </p:nvSpPr>
            <p:spPr>
              <a:xfrm>
                <a:off x="3975775" y="2484225"/>
                <a:ext cx="669675" cy="457675"/>
              </a:xfrm>
              <a:custGeom>
                <a:avLst/>
                <a:gdLst/>
                <a:ahLst/>
                <a:cxnLst/>
                <a:rect l="l" t="t" r="r" b="b"/>
                <a:pathLst>
                  <a:path w="26787" h="18307" extrusionOk="0">
                    <a:moveTo>
                      <a:pt x="3216" y="2131"/>
                    </a:moveTo>
                    <a:lnTo>
                      <a:pt x="24436" y="3457"/>
                    </a:lnTo>
                    <a:lnTo>
                      <a:pt x="25662" y="13886"/>
                    </a:lnTo>
                    <a:lnTo>
                      <a:pt x="2613" y="16619"/>
                    </a:lnTo>
                    <a:lnTo>
                      <a:pt x="1889" y="5768"/>
                    </a:lnTo>
                    <a:lnTo>
                      <a:pt x="3216" y="2131"/>
                    </a:lnTo>
                    <a:close/>
                    <a:moveTo>
                      <a:pt x="1005" y="0"/>
                    </a:moveTo>
                    <a:lnTo>
                      <a:pt x="0" y="5788"/>
                    </a:lnTo>
                    <a:lnTo>
                      <a:pt x="1025" y="18307"/>
                    </a:lnTo>
                    <a:lnTo>
                      <a:pt x="26787" y="15835"/>
                    </a:lnTo>
                    <a:lnTo>
                      <a:pt x="25441" y="1688"/>
                    </a:lnTo>
                    <a:lnTo>
                      <a:pt x="10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6"/>
              <p:cNvSpPr/>
              <p:nvPr/>
            </p:nvSpPr>
            <p:spPr>
              <a:xfrm>
                <a:off x="4003400" y="2904200"/>
                <a:ext cx="671700" cy="356725"/>
              </a:xfrm>
              <a:custGeom>
                <a:avLst/>
                <a:gdLst/>
                <a:ahLst/>
                <a:cxnLst/>
                <a:rect l="l" t="t" r="r" b="b"/>
                <a:pathLst>
                  <a:path w="26868" h="14269" extrusionOk="0">
                    <a:moveTo>
                      <a:pt x="25802" y="1"/>
                    </a:moveTo>
                    <a:lnTo>
                      <a:pt x="1" y="2473"/>
                    </a:lnTo>
                    <a:lnTo>
                      <a:pt x="985" y="14268"/>
                    </a:lnTo>
                    <a:lnTo>
                      <a:pt x="26867" y="11073"/>
                    </a:lnTo>
                    <a:lnTo>
                      <a:pt x="25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6"/>
              <p:cNvSpPr/>
              <p:nvPr/>
            </p:nvSpPr>
            <p:spPr>
              <a:xfrm>
                <a:off x="4031025" y="3268425"/>
                <a:ext cx="290400" cy="267800"/>
              </a:xfrm>
              <a:custGeom>
                <a:avLst/>
                <a:gdLst/>
                <a:ahLst/>
                <a:cxnLst/>
                <a:rect l="l" t="t" r="r" b="b"/>
                <a:pathLst>
                  <a:path w="11616" h="10712" extrusionOk="0">
                    <a:moveTo>
                      <a:pt x="9486" y="1"/>
                    </a:moveTo>
                    <a:lnTo>
                      <a:pt x="1" y="1166"/>
                    </a:lnTo>
                    <a:lnTo>
                      <a:pt x="784" y="10711"/>
                    </a:lnTo>
                    <a:lnTo>
                      <a:pt x="11616" y="9566"/>
                    </a:lnTo>
                    <a:lnTo>
                      <a:pt x="94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6"/>
              <p:cNvSpPr/>
              <p:nvPr/>
            </p:nvSpPr>
            <p:spPr>
              <a:xfrm>
                <a:off x="4006925" y="2116500"/>
                <a:ext cx="646575" cy="373275"/>
              </a:xfrm>
              <a:custGeom>
                <a:avLst/>
                <a:gdLst/>
                <a:ahLst/>
                <a:cxnLst/>
                <a:rect l="l" t="t" r="r" b="b"/>
                <a:pathLst>
                  <a:path w="25863" h="14931" extrusionOk="0">
                    <a:moveTo>
                      <a:pt x="2291" y="0"/>
                    </a:moveTo>
                    <a:lnTo>
                      <a:pt x="0" y="13263"/>
                    </a:lnTo>
                    <a:lnTo>
                      <a:pt x="24054" y="14931"/>
                    </a:lnTo>
                    <a:lnTo>
                      <a:pt x="23491" y="9163"/>
                    </a:lnTo>
                    <a:lnTo>
                      <a:pt x="25862" y="643"/>
                    </a:lnTo>
                    <a:lnTo>
                      <a:pt x="24235" y="121"/>
                    </a:lnTo>
                    <a:lnTo>
                      <a:pt x="3979" y="121"/>
                    </a:lnTo>
                    <a:lnTo>
                      <a:pt x="2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6"/>
              <p:cNvSpPr/>
              <p:nvPr/>
            </p:nvSpPr>
            <p:spPr>
              <a:xfrm>
                <a:off x="4134525" y="1770350"/>
                <a:ext cx="465725" cy="288400"/>
              </a:xfrm>
              <a:custGeom>
                <a:avLst/>
                <a:gdLst/>
                <a:ahLst/>
                <a:cxnLst/>
                <a:rect l="l" t="t" r="r" b="b"/>
                <a:pathLst>
                  <a:path w="18629" h="11536" extrusionOk="0">
                    <a:moveTo>
                      <a:pt x="0" y="1"/>
                    </a:moveTo>
                    <a:lnTo>
                      <a:pt x="2814" y="11535"/>
                    </a:lnTo>
                    <a:lnTo>
                      <a:pt x="18628" y="11535"/>
                    </a:lnTo>
                    <a:lnTo>
                      <a:pt x="18628" y="11234"/>
                    </a:lnTo>
                    <a:cubicBezTo>
                      <a:pt x="17985" y="10591"/>
                      <a:pt x="17322" y="9968"/>
                      <a:pt x="16639" y="9365"/>
                    </a:cubicBezTo>
                    <a:lnTo>
                      <a:pt x="4180" y="8903"/>
                    </a:lnTo>
                    <a:lnTo>
                      <a:pt x="2251" y="764"/>
                    </a:lnTo>
                    <a:cubicBezTo>
                      <a:pt x="1507" y="483"/>
                      <a:pt x="764" y="24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6"/>
              <p:cNvSpPr/>
              <p:nvPr/>
            </p:nvSpPr>
            <p:spPr>
              <a:xfrm>
                <a:off x="3083050" y="1817075"/>
                <a:ext cx="265775" cy="185400"/>
              </a:xfrm>
              <a:custGeom>
                <a:avLst/>
                <a:gdLst/>
                <a:ahLst/>
                <a:cxnLst/>
                <a:rect l="l" t="t" r="r" b="b"/>
                <a:pathLst>
                  <a:path w="10631" h="7416" extrusionOk="0">
                    <a:moveTo>
                      <a:pt x="10611" y="0"/>
                    </a:moveTo>
                    <a:lnTo>
                      <a:pt x="10611" y="0"/>
                    </a:lnTo>
                    <a:cubicBezTo>
                      <a:pt x="6793" y="1709"/>
                      <a:pt x="3216" y="3939"/>
                      <a:pt x="1" y="6612"/>
                    </a:cubicBezTo>
                    <a:lnTo>
                      <a:pt x="10591" y="7415"/>
                    </a:lnTo>
                    <a:cubicBezTo>
                      <a:pt x="10611" y="5949"/>
                      <a:pt x="10631" y="3236"/>
                      <a:pt x="10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6"/>
              <p:cNvSpPr/>
              <p:nvPr/>
            </p:nvSpPr>
            <p:spPr>
              <a:xfrm>
                <a:off x="3823050" y="1721625"/>
                <a:ext cx="356700" cy="337125"/>
              </a:xfrm>
              <a:custGeom>
                <a:avLst/>
                <a:gdLst/>
                <a:ahLst/>
                <a:cxnLst/>
                <a:rect l="l" t="t" r="r" b="b"/>
                <a:pathLst>
                  <a:path w="14268" h="13485" extrusionOk="0">
                    <a:moveTo>
                      <a:pt x="0" y="0"/>
                    </a:moveTo>
                    <a:lnTo>
                      <a:pt x="201" y="12660"/>
                    </a:lnTo>
                    <a:lnTo>
                      <a:pt x="11455" y="13484"/>
                    </a:lnTo>
                    <a:lnTo>
                      <a:pt x="14268" y="13484"/>
                    </a:lnTo>
                    <a:lnTo>
                      <a:pt x="11394" y="1648"/>
                    </a:lnTo>
                    <a:cubicBezTo>
                      <a:pt x="7677" y="603"/>
                      <a:pt x="3839" y="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p:nvPr/>
            </p:nvSpPr>
            <p:spPr>
              <a:xfrm>
                <a:off x="3612050" y="1721125"/>
                <a:ext cx="204000" cy="316025"/>
              </a:xfrm>
              <a:custGeom>
                <a:avLst/>
                <a:gdLst/>
                <a:ahLst/>
                <a:cxnLst/>
                <a:rect l="l" t="t" r="r" b="b"/>
                <a:pathLst>
                  <a:path w="8160" h="12641" extrusionOk="0">
                    <a:moveTo>
                      <a:pt x="7697" y="0"/>
                    </a:moveTo>
                    <a:cubicBezTo>
                      <a:pt x="5125" y="0"/>
                      <a:pt x="2553" y="221"/>
                      <a:pt x="1" y="663"/>
                    </a:cubicBezTo>
                    <a:lnTo>
                      <a:pt x="1" y="12037"/>
                    </a:lnTo>
                    <a:lnTo>
                      <a:pt x="8159" y="12640"/>
                    </a:lnTo>
                    <a:lnTo>
                      <a:pt x="7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6"/>
              <p:cNvSpPr/>
              <p:nvPr/>
            </p:nvSpPr>
            <p:spPr>
              <a:xfrm>
                <a:off x="3359350" y="1744225"/>
                <a:ext cx="216050" cy="274825"/>
              </a:xfrm>
              <a:custGeom>
                <a:avLst/>
                <a:gdLst/>
                <a:ahLst/>
                <a:cxnLst/>
                <a:rect l="l" t="t" r="r" b="b"/>
                <a:pathLst>
                  <a:path w="8642" h="10993" extrusionOk="0">
                    <a:moveTo>
                      <a:pt x="8642" y="1"/>
                    </a:moveTo>
                    <a:cubicBezTo>
                      <a:pt x="5688" y="624"/>
                      <a:pt x="2814" y="1528"/>
                      <a:pt x="61" y="2714"/>
                    </a:cubicBezTo>
                    <a:cubicBezTo>
                      <a:pt x="61" y="5909"/>
                      <a:pt x="61" y="8762"/>
                      <a:pt x="1" y="10350"/>
                    </a:cubicBezTo>
                    <a:lnTo>
                      <a:pt x="8642" y="10993"/>
                    </a:lnTo>
                    <a:lnTo>
                      <a:pt x="8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6"/>
              <p:cNvSpPr/>
              <p:nvPr/>
            </p:nvSpPr>
            <p:spPr>
              <a:xfrm>
                <a:off x="4280200" y="3217700"/>
                <a:ext cx="422525" cy="288875"/>
              </a:xfrm>
              <a:custGeom>
                <a:avLst/>
                <a:gdLst/>
                <a:ahLst/>
                <a:cxnLst/>
                <a:rect l="l" t="t" r="r" b="b"/>
                <a:pathLst>
                  <a:path w="16901" h="11555" extrusionOk="0">
                    <a:moveTo>
                      <a:pt x="15936" y="0"/>
                    </a:moveTo>
                    <a:lnTo>
                      <a:pt x="1" y="1969"/>
                    </a:lnTo>
                    <a:lnTo>
                      <a:pt x="2131" y="11555"/>
                    </a:lnTo>
                    <a:lnTo>
                      <a:pt x="16901" y="10007"/>
                    </a:lnTo>
                    <a:lnTo>
                      <a:pt x="159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6"/>
              <p:cNvSpPr/>
              <p:nvPr/>
            </p:nvSpPr>
            <p:spPr>
              <a:xfrm>
                <a:off x="4655975" y="2172250"/>
                <a:ext cx="222075" cy="336125"/>
              </a:xfrm>
              <a:custGeom>
                <a:avLst/>
                <a:gdLst/>
                <a:ahLst/>
                <a:cxnLst/>
                <a:rect l="l" t="t" r="r" b="b"/>
                <a:pathLst>
                  <a:path w="8883" h="13445" extrusionOk="0">
                    <a:moveTo>
                      <a:pt x="1990" y="1"/>
                    </a:moveTo>
                    <a:lnTo>
                      <a:pt x="1" y="7154"/>
                    </a:lnTo>
                    <a:lnTo>
                      <a:pt x="564" y="12861"/>
                    </a:lnTo>
                    <a:lnTo>
                      <a:pt x="8883" y="13444"/>
                    </a:lnTo>
                    <a:cubicBezTo>
                      <a:pt x="7356" y="8601"/>
                      <a:pt x="5025" y="4060"/>
                      <a:pt x="1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6"/>
              <p:cNvSpPr/>
              <p:nvPr/>
            </p:nvSpPr>
            <p:spPr>
              <a:xfrm>
                <a:off x="4709225" y="2878575"/>
                <a:ext cx="208025" cy="560175"/>
              </a:xfrm>
              <a:custGeom>
                <a:avLst/>
                <a:gdLst/>
                <a:ahLst/>
                <a:cxnLst/>
                <a:rect l="l" t="t" r="r" b="b"/>
                <a:pathLst>
                  <a:path w="8321" h="22407" extrusionOk="0">
                    <a:moveTo>
                      <a:pt x="8320" y="1"/>
                    </a:moveTo>
                    <a:lnTo>
                      <a:pt x="1" y="785"/>
                    </a:lnTo>
                    <a:lnTo>
                      <a:pt x="2091" y="22407"/>
                    </a:lnTo>
                    <a:cubicBezTo>
                      <a:pt x="5266" y="17323"/>
                      <a:pt x="7356" y="11636"/>
                      <a:pt x="8280" y="5728"/>
                    </a:cubicBezTo>
                    <a:lnTo>
                      <a:pt x="83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6"/>
              <p:cNvSpPr/>
              <p:nvPr/>
            </p:nvSpPr>
            <p:spPr>
              <a:xfrm>
                <a:off x="4673575" y="2530950"/>
                <a:ext cx="244175" cy="343150"/>
              </a:xfrm>
              <a:custGeom>
                <a:avLst/>
                <a:gdLst/>
                <a:ahLst/>
                <a:cxnLst/>
                <a:rect l="l" t="t" r="r" b="b"/>
                <a:pathLst>
                  <a:path w="9767" h="13726" extrusionOk="0">
                    <a:moveTo>
                      <a:pt x="0" y="0"/>
                    </a:moveTo>
                    <a:lnTo>
                      <a:pt x="1326" y="13725"/>
                    </a:lnTo>
                    <a:lnTo>
                      <a:pt x="9726" y="12921"/>
                    </a:lnTo>
                    <a:lnTo>
                      <a:pt x="9766" y="5989"/>
                    </a:lnTo>
                    <a:cubicBezTo>
                      <a:pt x="9485" y="4180"/>
                      <a:pt x="9103" y="2372"/>
                      <a:pt x="8621" y="58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p:nvPr/>
            </p:nvSpPr>
            <p:spPr>
              <a:xfrm>
                <a:off x="2693725" y="2039125"/>
                <a:ext cx="564175" cy="678725"/>
              </a:xfrm>
              <a:custGeom>
                <a:avLst/>
                <a:gdLst/>
                <a:ahLst/>
                <a:cxnLst/>
                <a:rect l="l" t="t" r="r" b="b"/>
                <a:pathLst>
                  <a:path w="22567" h="27149" extrusionOk="0">
                    <a:moveTo>
                      <a:pt x="13062" y="0"/>
                    </a:moveTo>
                    <a:cubicBezTo>
                      <a:pt x="12238" y="784"/>
                      <a:pt x="11454" y="1608"/>
                      <a:pt x="10711" y="2452"/>
                    </a:cubicBezTo>
                    <a:lnTo>
                      <a:pt x="10711" y="12942"/>
                    </a:lnTo>
                    <a:lnTo>
                      <a:pt x="2974" y="14710"/>
                    </a:lnTo>
                    <a:cubicBezTo>
                      <a:pt x="1567" y="18005"/>
                      <a:pt x="563" y="21462"/>
                      <a:pt x="0" y="25019"/>
                    </a:cubicBezTo>
                    <a:lnTo>
                      <a:pt x="0" y="27149"/>
                    </a:lnTo>
                    <a:lnTo>
                      <a:pt x="22567" y="23029"/>
                    </a:lnTo>
                    <a:lnTo>
                      <a:pt x="21401" y="623"/>
                    </a:lnTo>
                    <a:lnTo>
                      <a:pt x="130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p:nvPr/>
            </p:nvSpPr>
            <p:spPr>
              <a:xfrm>
                <a:off x="3292050" y="3277975"/>
                <a:ext cx="3525" cy="8050"/>
              </a:xfrm>
              <a:custGeom>
                <a:avLst/>
                <a:gdLst/>
                <a:ahLst/>
                <a:cxnLst/>
                <a:rect l="l" t="t" r="r" b="b"/>
                <a:pathLst>
                  <a:path w="141" h="322" extrusionOk="0">
                    <a:moveTo>
                      <a:pt x="0" y="0"/>
                    </a:moveTo>
                    <a:lnTo>
                      <a:pt x="20" y="322"/>
                    </a:lnTo>
                    <a:lnTo>
                      <a:pt x="141" y="2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p:nvPr/>
            </p:nvSpPr>
            <p:spPr>
              <a:xfrm>
                <a:off x="3285000" y="3007700"/>
                <a:ext cx="31175" cy="27150"/>
              </a:xfrm>
              <a:custGeom>
                <a:avLst/>
                <a:gdLst/>
                <a:ahLst/>
                <a:cxnLst/>
                <a:rect l="l" t="t" r="r" b="b"/>
                <a:pathLst>
                  <a:path w="1247" h="1086" extrusionOk="0">
                    <a:moveTo>
                      <a:pt x="1186" y="0"/>
                    </a:moveTo>
                    <a:lnTo>
                      <a:pt x="1" y="121"/>
                    </a:lnTo>
                    <a:lnTo>
                      <a:pt x="101" y="1086"/>
                    </a:lnTo>
                    <a:lnTo>
                      <a:pt x="1247" y="985"/>
                    </a:lnTo>
                    <a:lnTo>
                      <a:pt x="11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16"/>
            <p:cNvGrpSpPr/>
            <p:nvPr/>
          </p:nvGrpSpPr>
          <p:grpSpPr>
            <a:xfrm>
              <a:off x="3608337" y="1635887"/>
              <a:ext cx="1952420" cy="2380513"/>
              <a:chOff x="2963500" y="1789450"/>
              <a:chExt cx="1704575" cy="2078325"/>
            </a:xfrm>
          </p:grpSpPr>
          <p:sp>
            <p:nvSpPr>
              <p:cNvPr id="93" name="Google Shape;93;p16"/>
              <p:cNvSpPr/>
              <p:nvPr/>
            </p:nvSpPr>
            <p:spPr>
              <a:xfrm>
                <a:off x="4023000" y="2537475"/>
                <a:ext cx="594325" cy="362225"/>
              </a:xfrm>
              <a:custGeom>
                <a:avLst/>
                <a:gdLst/>
                <a:ahLst/>
                <a:cxnLst/>
                <a:rect l="l" t="t" r="r" b="b"/>
                <a:pathLst>
                  <a:path w="23773" h="14489" extrusionOk="0">
                    <a:moveTo>
                      <a:pt x="1327" y="1"/>
                    </a:moveTo>
                    <a:lnTo>
                      <a:pt x="0" y="3638"/>
                    </a:lnTo>
                    <a:lnTo>
                      <a:pt x="724" y="14489"/>
                    </a:lnTo>
                    <a:lnTo>
                      <a:pt x="23773" y="11756"/>
                    </a:lnTo>
                    <a:lnTo>
                      <a:pt x="22547" y="1327"/>
                    </a:lnTo>
                    <a:lnTo>
                      <a:pt x="13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p:nvPr/>
            </p:nvSpPr>
            <p:spPr>
              <a:xfrm>
                <a:off x="4191300" y="1789450"/>
                <a:ext cx="359725" cy="215025"/>
              </a:xfrm>
              <a:custGeom>
                <a:avLst/>
                <a:gdLst/>
                <a:ahLst/>
                <a:cxnLst/>
                <a:rect l="l" t="t" r="r" b="b"/>
                <a:pathLst>
                  <a:path w="14389" h="8601" extrusionOk="0">
                    <a:moveTo>
                      <a:pt x="0" y="0"/>
                    </a:moveTo>
                    <a:lnTo>
                      <a:pt x="1929" y="8139"/>
                    </a:lnTo>
                    <a:lnTo>
                      <a:pt x="14388" y="8601"/>
                    </a:lnTo>
                    <a:cubicBezTo>
                      <a:pt x="10168" y="4863"/>
                      <a:pt x="5285" y="1929"/>
                      <a:pt x="0"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6"/>
              <p:cNvSpPr/>
              <p:nvPr/>
            </p:nvSpPr>
            <p:spPr>
              <a:xfrm>
                <a:off x="2963500" y="3364375"/>
                <a:ext cx="335100" cy="487825"/>
              </a:xfrm>
              <a:custGeom>
                <a:avLst/>
                <a:gdLst/>
                <a:ahLst/>
                <a:cxnLst/>
                <a:rect l="l" t="t" r="r" b="b"/>
                <a:pathLst>
                  <a:path w="13404" h="19513" extrusionOk="0">
                    <a:moveTo>
                      <a:pt x="12077" y="1"/>
                    </a:moveTo>
                    <a:lnTo>
                      <a:pt x="0" y="6431"/>
                    </a:lnTo>
                    <a:cubicBezTo>
                      <a:pt x="20" y="6572"/>
                      <a:pt x="40" y="7677"/>
                      <a:pt x="40" y="9244"/>
                    </a:cubicBezTo>
                    <a:cubicBezTo>
                      <a:pt x="3818" y="13464"/>
                      <a:pt x="8339" y="16941"/>
                      <a:pt x="13403" y="19513"/>
                    </a:cubicBezTo>
                    <a:lnTo>
                      <a:pt x="1207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6"/>
              <p:cNvSpPr/>
              <p:nvPr/>
            </p:nvSpPr>
            <p:spPr>
              <a:xfrm>
                <a:off x="4082775" y="3531175"/>
                <a:ext cx="585300" cy="336600"/>
              </a:xfrm>
              <a:custGeom>
                <a:avLst/>
                <a:gdLst/>
                <a:ahLst/>
                <a:cxnLst/>
                <a:rect l="l" t="t" r="r" b="b"/>
                <a:pathLst>
                  <a:path w="23412" h="13464" extrusionOk="0">
                    <a:moveTo>
                      <a:pt x="23411" y="0"/>
                    </a:moveTo>
                    <a:lnTo>
                      <a:pt x="1" y="3014"/>
                    </a:lnTo>
                    <a:lnTo>
                      <a:pt x="724" y="13464"/>
                    </a:lnTo>
                    <a:lnTo>
                      <a:pt x="9646" y="12560"/>
                    </a:lnTo>
                    <a:cubicBezTo>
                      <a:pt x="14911" y="9807"/>
                      <a:pt x="19593" y="6029"/>
                      <a:pt x="23411" y="1467"/>
                    </a:cubicBezTo>
                    <a:lnTo>
                      <a:pt x="2341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 name="Google Shape;99;p16"/>
          <p:cNvSpPr txBox="1"/>
          <p:nvPr/>
        </p:nvSpPr>
        <p:spPr>
          <a:xfrm>
            <a:off x="541800" y="1210930"/>
            <a:ext cx="6314330" cy="3053557"/>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US" sz="1600" b="1" dirty="0" err="1"/>
              <a:t>GeoFenceX</a:t>
            </a:r>
            <a:r>
              <a:rPr lang="en-US" sz="1600" dirty="0"/>
              <a:t> a comprehensive solution for </a:t>
            </a:r>
            <a:r>
              <a:rPr lang="en-US" sz="1600" b="1" dirty="0"/>
              <a:t>personal</a:t>
            </a:r>
            <a:r>
              <a:rPr lang="en-US" sz="1600" dirty="0"/>
              <a:t> and </a:t>
            </a:r>
            <a:r>
              <a:rPr lang="en-US" sz="1600" b="1" dirty="0"/>
              <a:t>professional tracking </a:t>
            </a:r>
            <a:r>
              <a:rPr lang="en-US" sz="1600" dirty="0"/>
              <a:t>with dual interfaces for parental oversight and managerial tracking. Utilizing </a:t>
            </a:r>
            <a:r>
              <a:rPr lang="en-US" sz="1600" b="1" dirty="0" err="1"/>
              <a:t>GeoFencing</a:t>
            </a:r>
            <a:r>
              <a:rPr lang="en-US" sz="1600" b="1" dirty="0"/>
              <a:t> technology </a:t>
            </a:r>
            <a:r>
              <a:rPr lang="en-US" sz="1600" dirty="0"/>
              <a:t>for real-time monitoring, this system features </a:t>
            </a:r>
            <a:r>
              <a:rPr lang="en-US" sz="1600" b="1" dirty="0"/>
              <a:t>safe zones</a:t>
            </a:r>
            <a:r>
              <a:rPr lang="en-US" sz="1600" dirty="0"/>
              <a:t> for children with boundary </a:t>
            </a:r>
            <a:r>
              <a:rPr lang="en-US" sz="1600" b="1" dirty="0"/>
              <a:t>alerts</a:t>
            </a:r>
            <a:r>
              <a:rPr lang="en-US" sz="1600" dirty="0"/>
              <a:t>, task adherence monitoring for workforce optimization, and integrated </a:t>
            </a:r>
            <a:r>
              <a:rPr lang="en-US" sz="1600" b="1" dirty="0"/>
              <a:t>task management</a:t>
            </a:r>
            <a:r>
              <a:rPr lang="en-US" sz="1600" dirty="0"/>
              <a:t> for scheduled activities. Enhance </a:t>
            </a:r>
            <a:r>
              <a:rPr lang="en-US" sz="1600" b="1" dirty="0"/>
              <a:t>safety</a:t>
            </a:r>
            <a:r>
              <a:rPr lang="en-US" sz="1600" dirty="0"/>
              <a:t> and </a:t>
            </a:r>
            <a:r>
              <a:rPr lang="en-US" sz="1600" b="1" dirty="0"/>
              <a:t>productivity</a:t>
            </a:r>
            <a:r>
              <a:rPr lang="en-US" sz="1600" dirty="0"/>
              <a:t> seamlessly across various settings.</a:t>
            </a:r>
            <a:endParaRPr sz="1200" dirty="0">
              <a:solidFill>
                <a:schemeClr val="dk1"/>
              </a:solidFill>
              <a:latin typeface="Fira Sans"/>
              <a:ea typeface="Fira Sans"/>
              <a:cs typeface="Fira Sans"/>
              <a:sym typeface="Fira Sans"/>
            </a:endParaRPr>
          </a:p>
        </p:txBody>
      </p:sp>
      <p:sp>
        <p:nvSpPr>
          <p:cNvPr id="2" name="Google Shape;483;p22">
            <a:extLst>
              <a:ext uri="{FF2B5EF4-FFF2-40B4-BE49-F238E27FC236}">
                <a16:creationId xmlns:a16="http://schemas.microsoft.com/office/drawing/2014/main" id="{C57D48EC-7CB8-C673-0ED4-193280C25E51}"/>
              </a:ext>
            </a:extLst>
          </p:cNvPr>
          <p:cNvSpPr/>
          <p:nvPr/>
        </p:nvSpPr>
        <p:spPr>
          <a:xfrm>
            <a:off x="7009160" y="2806223"/>
            <a:ext cx="614245" cy="861961"/>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491;p22">
            <a:extLst>
              <a:ext uri="{FF2B5EF4-FFF2-40B4-BE49-F238E27FC236}">
                <a16:creationId xmlns:a16="http://schemas.microsoft.com/office/drawing/2014/main" id="{8E4367D0-9A46-8974-AD66-B0DB9497FDB3}"/>
              </a:ext>
            </a:extLst>
          </p:cNvPr>
          <p:cNvSpPr/>
          <p:nvPr/>
        </p:nvSpPr>
        <p:spPr>
          <a:xfrm>
            <a:off x="7992537" y="3402526"/>
            <a:ext cx="603300" cy="861961"/>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9"/>
          <p:cNvSpPr txBox="1">
            <a:spLocks noGrp="1"/>
          </p:cNvSpPr>
          <p:nvPr>
            <p:ph type="title"/>
          </p:nvPr>
        </p:nvSpPr>
        <p:spPr>
          <a:xfrm>
            <a:off x="1917619" y="3504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RESULTS</a:t>
            </a:r>
            <a:endParaRPr sz="3600" dirty="0"/>
          </a:p>
        </p:txBody>
      </p:sp>
      <p:grpSp>
        <p:nvGrpSpPr>
          <p:cNvPr id="247" name="Google Shape;247;p19"/>
          <p:cNvGrpSpPr/>
          <p:nvPr/>
        </p:nvGrpSpPr>
        <p:grpSpPr>
          <a:xfrm>
            <a:off x="81776" y="141248"/>
            <a:ext cx="1188491" cy="1081838"/>
            <a:chOff x="1750225" y="1133517"/>
            <a:chExt cx="4350375" cy="4339933"/>
          </a:xfrm>
        </p:grpSpPr>
        <p:grpSp>
          <p:nvGrpSpPr>
            <p:cNvPr id="248" name="Google Shape;248;p19"/>
            <p:cNvGrpSpPr/>
            <p:nvPr/>
          </p:nvGrpSpPr>
          <p:grpSpPr>
            <a:xfrm>
              <a:off x="3748068" y="1374765"/>
              <a:ext cx="1639065" cy="3001251"/>
              <a:chOff x="3629375" y="1218490"/>
              <a:chExt cx="1885500" cy="3452491"/>
            </a:xfrm>
          </p:grpSpPr>
          <p:sp>
            <p:nvSpPr>
              <p:cNvPr id="249" name="Google Shape;249;p19"/>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19"/>
              <p:cNvSpPr/>
              <p:nvPr/>
            </p:nvSpPr>
            <p:spPr>
              <a:xfrm>
                <a:off x="3629926" y="1218490"/>
                <a:ext cx="1884763" cy="3452491"/>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9"/>
            <p:cNvSpPr/>
            <p:nvPr/>
          </p:nvSpPr>
          <p:spPr>
            <a:xfrm>
              <a:off x="3743125" y="2092825"/>
              <a:ext cx="1693075" cy="617475"/>
            </a:xfrm>
            <a:custGeom>
              <a:avLst/>
              <a:gdLst/>
              <a:ahLst/>
              <a:cxnLst/>
              <a:rect l="l" t="t" r="r" b="b"/>
              <a:pathLst>
                <a:path w="67723" h="24699" extrusionOk="0">
                  <a:moveTo>
                    <a:pt x="0" y="24699"/>
                  </a:moveTo>
                  <a:lnTo>
                    <a:pt x="6805" y="8703"/>
                  </a:lnTo>
                  <a:lnTo>
                    <a:pt x="10446" y="0"/>
                  </a:lnTo>
                  <a:lnTo>
                    <a:pt x="34332" y="123"/>
                  </a:lnTo>
                  <a:lnTo>
                    <a:pt x="34332" y="16109"/>
                  </a:lnTo>
                  <a:lnTo>
                    <a:pt x="50009" y="16233"/>
                  </a:lnTo>
                  <a:lnTo>
                    <a:pt x="50195" y="8579"/>
                  </a:lnTo>
                  <a:lnTo>
                    <a:pt x="58959" y="13518"/>
                  </a:lnTo>
                  <a:lnTo>
                    <a:pt x="67130" y="3829"/>
                  </a:lnTo>
                  <a:lnTo>
                    <a:pt x="67723" y="3950"/>
                  </a:lnTo>
                </a:path>
              </a:pathLst>
            </a:custGeom>
            <a:noFill/>
            <a:ln w="38100" cap="flat" cmpd="sng">
              <a:solidFill>
                <a:schemeClr val="accent4"/>
              </a:solidFill>
              <a:prstDash val="solid"/>
              <a:round/>
              <a:headEnd type="none" w="med" len="med"/>
              <a:tailEnd type="none" w="med" len="med"/>
            </a:ln>
          </p:spPr>
        </p:sp>
        <p:sp>
          <p:nvSpPr>
            <p:cNvPr id="256" name="Google Shape;256;p19"/>
            <p:cNvSpPr/>
            <p:nvPr/>
          </p:nvSpPr>
          <p:spPr>
            <a:xfrm>
              <a:off x="5437925" y="1341700"/>
              <a:ext cx="662675" cy="4131750"/>
            </a:xfrm>
            <a:custGeom>
              <a:avLst/>
              <a:gdLst/>
              <a:ahLst/>
              <a:cxnLst/>
              <a:rect l="l" t="t" r="r" b="b"/>
              <a:pathLst>
                <a:path w="26507" h="165270" extrusionOk="0">
                  <a:moveTo>
                    <a:pt x="0" y="33099"/>
                  </a:moveTo>
                  <a:lnTo>
                    <a:pt x="26507" y="0"/>
                  </a:lnTo>
                  <a:lnTo>
                    <a:pt x="26507" y="165270"/>
                  </a:lnTo>
                </a:path>
              </a:pathLst>
            </a:custGeom>
            <a:noFill/>
            <a:ln w="19050" cap="flat" cmpd="sng">
              <a:solidFill>
                <a:schemeClr val="accent6"/>
              </a:solidFill>
              <a:prstDash val="solid"/>
              <a:round/>
              <a:headEnd type="none" w="med" len="med"/>
              <a:tailEnd type="none" w="med" len="med"/>
            </a:ln>
          </p:spPr>
        </p:sp>
        <p:cxnSp>
          <p:nvCxnSpPr>
            <p:cNvPr id="257" name="Google Shape;257;p19"/>
            <p:cNvCxnSpPr/>
            <p:nvPr/>
          </p:nvCxnSpPr>
          <p:spPr>
            <a:xfrm rot="10800000">
              <a:off x="1750225" y="2707242"/>
              <a:ext cx="1963200" cy="0"/>
            </a:xfrm>
            <a:prstGeom prst="straightConnector1">
              <a:avLst/>
            </a:prstGeom>
            <a:noFill/>
            <a:ln w="19050" cap="flat" cmpd="sng">
              <a:solidFill>
                <a:schemeClr val="accent6"/>
              </a:solidFill>
              <a:prstDash val="solid"/>
              <a:round/>
              <a:headEnd type="none" w="med" len="med"/>
              <a:tailEnd type="none" w="med" len="med"/>
            </a:ln>
          </p:spPr>
        </p:cxnSp>
        <p:grpSp>
          <p:nvGrpSpPr>
            <p:cNvPr id="258" name="Google Shape;258;p19"/>
            <p:cNvGrpSpPr/>
            <p:nvPr/>
          </p:nvGrpSpPr>
          <p:grpSpPr>
            <a:xfrm>
              <a:off x="3659325" y="1133517"/>
              <a:ext cx="1816499" cy="3548767"/>
              <a:chOff x="778675" y="1383025"/>
              <a:chExt cx="1127350" cy="2202425"/>
            </a:xfrm>
          </p:grpSpPr>
          <p:sp>
            <p:nvSpPr>
              <p:cNvPr id="259" name="Google Shape;259;p19"/>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19"/>
            <p:cNvSpPr/>
            <p:nvPr/>
          </p:nvSpPr>
          <p:spPr>
            <a:xfrm>
              <a:off x="4660404" y="2098010"/>
              <a:ext cx="284018" cy="40578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2657465" y="2624753"/>
              <a:ext cx="190299" cy="164962"/>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2"/>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0D8F74E9-5378-2ACA-DC3A-A0DAAA13EB91}"/>
              </a:ext>
            </a:extLst>
          </p:cNvPr>
          <p:cNvPicPr>
            <a:picLocks noChangeAspect="1"/>
          </p:cNvPicPr>
          <p:nvPr/>
        </p:nvPicPr>
        <p:blipFill>
          <a:blip r:embed="rId3"/>
          <a:stretch>
            <a:fillRect/>
          </a:stretch>
        </p:blipFill>
        <p:spPr>
          <a:xfrm>
            <a:off x="536796" y="1624721"/>
            <a:ext cx="3734211" cy="1999828"/>
          </a:xfrm>
          <a:prstGeom prst="rect">
            <a:avLst/>
          </a:prstGeom>
        </p:spPr>
      </p:pic>
      <p:sp>
        <p:nvSpPr>
          <p:cNvPr id="4" name="Rectangle 1">
            <a:extLst>
              <a:ext uri="{FF2B5EF4-FFF2-40B4-BE49-F238E27FC236}">
                <a16:creationId xmlns:a16="http://schemas.microsoft.com/office/drawing/2014/main" id="{0DD77D22-5287-440B-3CF3-677BC09E4187}"/>
              </a:ext>
            </a:extLst>
          </p:cNvPr>
          <p:cNvSpPr>
            <a:spLocks noChangeArrowheads="1"/>
          </p:cNvSpPr>
          <p:nvPr/>
        </p:nvSpPr>
        <p:spPr bwMode="auto">
          <a:xfrm>
            <a:off x="1471569" y="3880659"/>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900" dirty="0">
                <a:solidFill>
                  <a:schemeClr val="tx1"/>
                </a:solidFill>
                <a:latin typeface="Arial" panose="020B0604020202020204" pitchFamily="34" charset="0"/>
              </a:rPr>
              <a:t>VIEW PAGE WITH SINGLE BOUNDARY</a:t>
            </a: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672A24E4-1F56-ED0C-6BE3-1D8F83798CE0}"/>
              </a:ext>
            </a:extLst>
          </p:cNvPr>
          <p:cNvPicPr>
            <a:picLocks noChangeAspect="1"/>
          </p:cNvPicPr>
          <p:nvPr/>
        </p:nvPicPr>
        <p:blipFill>
          <a:blip r:embed="rId4"/>
          <a:stretch>
            <a:fillRect/>
          </a:stretch>
        </p:blipFill>
        <p:spPr>
          <a:xfrm>
            <a:off x="4872994" y="1628640"/>
            <a:ext cx="4051610" cy="2080999"/>
          </a:xfrm>
          <a:prstGeom prst="rect">
            <a:avLst/>
          </a:prstGeom>
        </p:spPr>
      </p:pic>
      <p:sp>
        <p:nvSpPr>
          <p:cNvPr id="7" name="Rectangle 1">
            <a:extLst>
              <a:ext uri="{FF2B5EF4-FFF2-40B4-BE49-F238E27FC236}">
                <a16:creationId xmlns:a16="http://schemas.microsoft.com/office/drawing/2014/main" id="{661A1CDB-CA41-BD2E-9998-AACED269DB52}"/>
              </a:ext>
            </a:extLst>
          </p:cNvPr>
          <p:cNvSpPr>
            <a:spLocks noChangeArrowheads="1"/>
          </p:cNvSpPr>
          <p:nvPr/>
        </p:nvSpPr>
        <p:spPr bwMode="auto">
          <a:xfrm>
            <a:off x="5649742" y="3880659"/>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rPr>
              <a:t>VIEW PAGE WITH MULTIPLE BOUNDARIES</a:t>
            </a:r>
          </a:p>
        </p:txBody>
      </p:sp>
      <p:pic>
        <p:nvPicPr>
          <p:cNvPr id="5" name="Picture 4">
            <a:extLst>
              <a:ext uri="{FF2B5EF4-FFF2-40B4-BE49-F238E27FC236}">
                <a16:creationId xmlns:a16="http://schemas.microsoft.com/office/drawing/2014/main" id="{79A7DD8B-9BB4-8669-7FF2-4ADBFB9F6516}"/>
              </a:ext>
            </a:extLst>
          </p:cNvPr>
          <p:cNvPicPr>
            <a:picLocks noChangeAspect="1"/>
          </p:cNvPicPr>
          <p:nvPr/>
        </p:nvPicPr>
        <p:blipFill>
          <a:blip r:embed="rId5"/>
          <a:stretch>
            <a:fillRect/>
          </a:stretch>
        </p:blipFill>
        <p:spPr>
          <a:xfrm>
            <a:off x="493518" y="1591807"/>
            <a:ext cx="4051611" cy="2154663"/>
          </a:xfrm>
          <a:prstGeom prst="rect">
            <a:avLst/>
          </a:prstGeom>
        </p:spPr>
      </p:pic>
      <p:pic>
        <p:nvPicPr>
          <p:cNvPr id="9" name="Picture 8">
            <a:extLst>
              <a:ext uri="{FF2B5EF4-FFF2-40B4-BE49-F238E27FC236}">
                <a16:creationId xmlns:a16="http://schemas.microsoft.com/office/drawing/2014/main" id="{DED7D9C1-FA47-32C6-266D-FB12DC4311A4}"/>
              </a:ext>
            </a:extLst>
          </p:cNvPr>
          <p:cNvPicPr>
            <a:picLocks noChangeAspect="1"/>
          </p:cNvPicPr>
          <p:nvPr/>
        </p:nvPicPr>
        <p:blipFill>
          <a:blip r:embed="rId6"/>
          <a:stretch>
            <a:fillRect/>
          </a:stretch>
        </p:blipFill>
        <p:spPr>
          <a:xfrm>
            <a:off x="4872993" y="1576475"/>
            <a:ext cx="4051611" cy="2169996"/>
          </a:xfrm>
          <a:prstGeom prst="rect">
            <a:avLst/>
          </a:prstGeom>
        </p:spPr>
      </p:pic>
      <p:pic>
        <p:nvPicPr>
          <p:cNvPr id="8" name="Picture 7">
            <a:extLst>
              <a:ext uri="{FF2B5EF4-FFF2-40B4-BE49-F238E27FC236}">
                <a16:creationId xmlns:a16="http://schemas.microsoft.com/office/drawing/2014/main" id="{EDEC6F8E-C178-5FED-78ED-8B16B16778B9}"/>
              </a:ext>
            </a:extLst>
          </p:cNvPr>
          <p:cNvPicPr>
            <a:picLocks noChangeAspect="1"/>
          </p:cNvPicPr>
          <p:nvPr/>
        </p:nvPicPr>
        <p:blipFill>
          <a:blip r:embed="rId7"/>
          <a:stretch>
            <a:fillRect/>
          </a:stretch>
        </p:blipFill>
        <p:spPr>
          <a:xfrm>
            <a:off x="493518" y="1597751"/>
            <a:ext cx="4051611" cy="2151428"/>
          </a:xfrm>
          <a:prstGeom prst="rect">
            <a:avLst/>
          </a:prstGeom>
        </p:spPr>
      </p:pic>
      <p:pic>
        <p:nvPicPr>
          <p:cNvPr id="11" name="Picture 10">
            <a:extLst>
              <a:ext uri="{FF2B5EF4-FFF2-40B4-BE49-F238E27FC236}">
                <a16:creationId xmlns:a16="http://schemas.microsoft.com/office/drawing/2014/main" id="{7EA59029-84E5-171D-D85B-FB5A491FE814}"/>
              </a:ext>
            </a:extLst>
          </p:cNvPr>
          <p:cNvPicPr>
            <a:picLocks noChangeAspect="1"/>
          </p:cNvPicPr>
          <p:nvPr/>
        </p:nvPicPr>
        <p:blipFill>
          <a:blip r:embed="rId8"/>
          <a:stretch>
            <a:fillRect/>
          </a:stretch>
        </p:blipFill>
        <p:spPr>
          <a:xfrm>
            <a:off x="4872993" y="1573055"/>
            <a:ext cx="4096802" cy="2173290"/>
          </a:xfrm>
          <a:prstGeom prst="rect">
            <a:avLst/>
          </a:prstGeom>
        </p:spPr>
      </p:pic>
      <p:pic>
        <p:nvPicPr>
          <p:cNvPr id="10" name="Picture 9">
            <a:extLst>
              <a:ext uri="{FF2B5EF4-FFF2-40B4-BE49-F238E27FC236}">
                <a16:creationId xmlns:a16="http://schemas.microsoft.com/office/drawing/2014/main" id="{4482C67D-EA9C-D22E-D891-13DA1F434CBA}"/>
              </a:ext>
            </a:extLst>
          </p:cNvPr>
          <p:cNvPicPr>
            <a:picLocks noChangeAspect="1"/>
          </p:cNvPicPr>
          <p:nvPr/>
        </p:nvPicPr>
        <p:blipFill>
          <a:blip r:embed="rId9"/>
          <a:stretch>
            <a:fillRect/>
          </a:stretch>
        </p:blipFill>
        <p:spPr>
          <a:xfrm>
            <a:off x="493517" y="1582493"/>
            <a:ext cx="4096802" cy="2173290"/>
          </a:xfrm>
          <a:prstGeom prst="rect">
            <a:avLst/>
          </a:prstGeom>
        </p:spPr>
      </p:pic>
      <p:pic>
        <p:nvPicPr>
          <p:cNvPr id="13" name="Picture 12">
            <a:extLst>
              <a:ext uri="{FF2B5EF4-FFF2-40B4-BE49-F238E27FC236}">
                <a16:creationId xmlns:a16="http://schemas.microsoft.com/office/drawing/2014/main" id="{828B53F4-E462-C61C-AB24-F2D6FC80F846}"/>
              </a:ext>
            </a:extLst>
          </p:cNvPr>
          <p:cNvPicPr>
            <a:picLocks noChangeAspect="1"/>
          </p:cNvPicPr>
          <p:nvPr/>
        </p:nvPicPr>
        <p:blipFill>
          <a:blip r:embed="rId10"/>
          <a:stretch>
            <a:fillRect/>
          </a:stretch>
        </p:blipFill>
        <p:spPr>
          <a:xfrm>
            <a:off x="4872992" y="1573055"/>
            <a:ext cx="4096803" cy="2177695"/>
          </a:xfrm>
          <a:prstGeom prst="rect">
            <a:avLst/>
          </a:prstGeom>
        </p:spPr>
      </p:pic>
      <p:pic>
        <p:nvPicPr>
          <p:cNvPr id="12" name="Picture 11">
            <a:extLst>
              <a:ext uri="{FF2B5EF4-FFF2-40B4-BE49-F238E27FC236}">
                <a16:creationId xmlns:a16="http://schemas.microsoft.com/office/drawing/2014/main" id="{5FB7FEEF-BDC7-1971-C771-9F9BC38D9DCC}"/>
              </a:ext>
            </a:extLst>
          </p:cNvPr>
          <p:cNvPicPr>
            <a:picLocks noChangeAspect="1"/>
          </p:cNvPicPr>
          <p:nvPr/>
        </p:nvPicPr>
        <p:blipFill>
          <a:blip r:embed="rId11"/>
          <a:stretch>
            <a:fillRect/>
          </a:stretch>
        </p:blipFill>
        <p:spPr>
          <a:xfrm>
            <a:off x="461960" y="1567920"/>
            <a:ext cx="4159916" cy="2202436"/>
          </a:xfrm>
          <a:prstGeom prst="rect">
            <a:avLst/>
          </a:prstGeom>
        </p:spPr>
      </p:pic>
      <p:pic>
        <p:nvPicPr>
          <p:cNvPr id="15" name="Picture 14">
            <a:extLst>
              <a:ext uri="{FF2B5EF4-FFF2-40B4-BE49-F238E27FC236}">
                <a16:creationId xmlns:a16="http://schemas.microsoft.com/office/drawing/2014/main" id="{05C2B408-5A91-EF6D-1261-6881E2AEB979}"/>
              </a:ext>
            </a:extLst>
          </p:cNvPr>
          <p:cNvPicPr>
            <a:picLocks noChangeAspect="1"/>
          </p:cNvPicPr>
          <p:nvPr/>
        </p:nvPicPr>
        <p:blipFill>
          <a:blip r:embed="rId12"/>
          <a:stretch>
            <a:fillRect/>
          </a:stretch>
        </p:blipFill>
        <p:spPr>
          <a:xfrm>
            <a:off x="4872992" y="1567920"/>
            <a:ext cx="4159915" cy="2187863"/>
          </a:xfrm>
          <a:prstGeom prst="rect">
            <a:avLst/>
          </a:prstGeom>
        </p:spPr>
      </p:pic>
    </p:spTree>
    <p:extLst>
      <p:ext uri="{BB962C8B-B14F-4D97-AF65-F5344CB8AC3E}">
        <p14:creationId xmlns:p14="http://schemas.microsoft.com/office/powerpoint/2010/main" val="25991016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9"/>
          <p:cNvSpPr txBox="1">
            <a:spLocks noGrp="1"/>
          </p:cNvSpPr>
          <p:nvPr>
            <p:ph type="title"/>
          </p:nvPr>
        </p:nvSpPr>
        <p:spPr>
          <a:xfrm>
            <a:off x="1917619" y="3504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RESULTS</a:t>
            </a:r>
            <a:endParaRPr sz="3600" dirty="0"/>
          </a:p>
        </p:txBody>
      </p:sp>
      <p:grpSp>
        <p:nvGrpSpPr>
          <p:cNvPr id="247" name="Google Shape;247;p19"/>
          <p:cNvGrpSpPr/>
          <p:nvPr/>
        </p:nvGrpSpPr>
        <p:grpSpPr>
          <a:xfrm>
            <a:off x="81776" y="141248"/>
            <a:ext cx="1188491" cy="1081838"/>
            <a:chOff x="1750225" y="1133517"/>
            <a:chExt cx="4350375" cy="4339933"/>
          </a:xfrm>
        </p:grpSpPr>
        <p:grpSp>
          <p:nvGrpSpPr>
            <p:cNvPr id="248" name="Google Shape;248;p19"/>
            <p:cNvGrpSpPr/>
            <p:nvPr/>
          </p:nvGrpSpPr>
          <p:grpSpPr>
            <a:xfrm>
              <a:off x="3748068" y="1374765"/>
              <a:ext cx="1639065" cy="3001251"/>
              <a:chOff x="3629375" y="1218490"/>
              <a:chExt cx="1885500" cy="3452491"/>
            </a:xfrm>
          </p:grpSpPr>
          <p:sp>
            <p:nvSpPr>
              <p:cNvPr id="249" name="Google Shape;249;p19"/>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19"/>
              <p:cNvSpPr/>
              <p:nvPr/>
            </p:nvSpPr>
            <p:spPr>
              <a:xfrm>
                <a:off x="3629926" y="1218490"/>
                <a:ext cx="1884763" cy="3452491"/>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9"/>
            <p:cNvSpPr/>
            <p:nvPr/>
          </p:nvSpPr>
          <p:spPr>
            <a:xfrm>
              <a:off x="3743125" y="2092825"/>
              <a:ext cx="1693075" cy="617475"/>
            </a:xfrm>
            <a:custGeom>
              <a:avLst/>
              <a:gdLst/>
              <a:ahLst/>
              <a:cxnLst/>
              <a:rect l="l" t="t" r="r" b="b"/>
              <a:pathLst>
                <a:path w="67723" h="24699" extrusionOk="0">
                  <a:moveTo>
                    <a:pt x="0" y="24699"/>
                  </a:moveTo>
                  <a:lnTo>
                    <a:pt x="6805" y="8703"/>
                  </a:lnTo>
                  <a:lnTo>
                    <a:pt x="10446" y="0"/>
                  </a:lnTo>
                  <a:lnTo>
                    <a:pt x="34332" y="123"/>
                  </a:lnTo>
                  <a:lnTo>
                    <a:pt x="34332" y="16109"/>
                  </a:lnTo>
                  <a:lnTo>
                    <a:pt x="50009" y="16233"/>
                  </a:lnTo>
                  <a:lnTo>
                    <a:pt x="50195" y="8579"/>
                  </a:lnTo>
                  <a:lnTo>
                    <a:pt x="58959" y="13518"/>
                  </a:lnTo>
                  <a:lnTo>
                    <a:pt x="67130" y="3829"/>
                  </a:lnTo>
                  <a:lnTo>
                    <a:pt x="67723" y="3950"/>
                  </a:lnTo>
                </a:path>
              </a:pathLst>
            </a:custGeom>
            <a:noFill/>
            <a:ln w="38100" cap="flat" cmpd="sng">
              <a:solidFill>
                <a:schemeClr val="accent4"/>
              </a:solidFill>
              <a:prstDash val="solid"/>
              <a:round/>
              <a:headEnd type="none" w="med" len="med"/>
              <a:tailEnd type="none" w="med" len="med"/>
            </a:ln>
          </p:spPr>
        </p:sp>
        <p:sp>
          <p:nvSpPr>
            <p:cNvPr id="256" name="Google Shape;256;p19"/>
            <p:cNvSpPr/>
            <p:nvPr/>
          </p:nvSpPr>
          <p:spPr>
            <a:xfrm>
              <a:off x="5437925" y="1341700"/>
              <a:ext cx="662675" cy="4131750"/>
            </a:xfrm>
            <a:custGeom>
              <a:avLst/>
              <a:gdLst/>
              <a:ahLst/>
              <a:cxnLst/>
              <a:rect l="l" t="t" r="r" b="b"/>
              <a:pathLst>
                <a:path w="26507" h="165270" extrusionOk="0">
                  <a:moveTo>
                    <a:pt x="0" y="33099"/>
                  </a:moveTo>
                  <a:lnTo>
                    <a:pt x="26507" y="0"/>
                  </a:lnTo>
                  <a:lnTo>
                    <a:pt x="26507" y="165270"/>
                  </a:lnTo>
                </a:path>
              </a:pathLst>
            </a:custGeom>
            <a:noFill/>
            <a:ln w="19050" cap="flat" cmpd="sng">
              <a:solidFill>
                <a:schemeClr val="accent6"/>
              </a:solidFill>
              <a:prstDash val="solid"/>
              <a:round/>
              <a:headEnd type="none" w="med" len="med"/>
              <a:tailEnd type="none" w="med" len="med"/>
            </a:ln>
          </p:spPr>
        </p:sp>
        <p:cxnSp>
          <p:nvCxnSpPr>
            <p:cNvPr id="257" name="Google Shape;257;p19"/>
            <p:cNvCxnSpPr/>
            <p:nvPr/>
          </p:nvCxnSpPr>
          <p:spPr>
            <a:xfrm rot="10800000">
              <a:off x="1750225" y="2707242"/>
              <a:ext cx="1963200" cy="0"/>
            </a:xfrm>
            <a:prstGeom prst="straightConnector1">
              <a:avLst/>
            </a:prstGeom>
            <a:noFill/>
            <a:ln w="19050" cap="flat" cmpd="sng">
              <a:solidFill>
                <a:schemeClr val="accent6"/>
              </a:solidFill>
              <a:prstDash val="solid"/>
              <a:round/>
              <a:headEnd type="none" w="med" len="med"/>
              <a:tailEnd type="none" w="med" len="med"/>
            </a:ln>
          </p:spPr>
        </p:cxnSp>
        <p:grpSp>
          <p:nvGrpSpPr>
            <p:cNvPr id="258" name="Google Shape;258;p19"/>
            <p:cNvGrpSpPr/>
            <p:nvPr/>
          </p:nvGrpSpPr>
          <p:grpSpPr>
            <a:xfrm>
              <a:off x="3659325" y="1133517"/>
              <a:ext cx="1816499" cy="3548767"/>
              <a:chOff x="778675" y="1383025"/>
              <a:chExt cx="1127350" cy="2202425"/>
            </a:xfrm>
          </p:grpSpPr>
          <p:sp>
            <p:nvSpPr>
              <p:cNvPr id="259" name="Google Shape;259;p19"/>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19"/>
            <p:cNvSpPr/>
            <p:nvPr/>
          </p:nvSpPr>
          <p:spPr>
            <a:xfrm>
              <a:off x="4660404" y="2098010"/>
              <a:ext cx="284018" cy="40578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2657465" y="2624753"/>
              <a:ext cx="190299" cy="164962"/>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2"/>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0D8F74E9-5378-2ACA-DC3A-A0DAAA13EB91}"/>
              </a:ext>
            </a:extLst>
          </p:cNvPr>
          <p:cNvPicPr>
            <a:picLocks noChangeAspect="1"/>
          </p:cNvPicPr>
          <p:nvPr/>
        </p:nvPicPr>
        <p:blipFill>
          <a:blip r:embed="rId3"/>
          <a:stretch>
            <a:fillRect/>
          </a:stretch>
        </p:blipFill>
        <p:spPr>
          <a:xfrm>
            <a:off x="536796" y="1624721"/>
            <a:ext cx="3734211" cy="1999828"/>
          </a:xfrm>
          <a:prstGeom prst="rect">
            <a:avLst/>
          </a:prstGeom>
        </p:spPr>
      </p:pic>
      <p:sp>
        <p:nvSpPr>
          <p:cNvPr id="4" name="Rectangle 1">
            <a:extLst>
              <a:ext uri="{FF2B5EF4-FFF2-40B4-BE49-F238E27FC236}">
                <a16:creationId xmlns:a16="http://schemas.microsoft.com/office/drawing/2014/main" id="{0DD77D22-5287-440B-3CF3-677BC09E4187}"/>
              </a:ext>
            </a:extLst>
          </p:cNvPr>
          <p:cNvSpPr>
            <a:spLocks noChangeArrowheads="1"/>
          </p:cNvSpPr>
          <p:nvPr/>
        </p:nvSpPr>
        <p:spPr bwMode="auto">
          <a:xfrm>
            <a:off x="1297138" y="3880659"/>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900" dirty="0">
                <a:solidFill>
                  <a:schemeClr val="tx1"/>
                </a:solidFill>
                <a:latin typeface="Arial" panose="020B0604020202020204" pitchFamily="34" charset="0"/>
              </a:rPr>
              <a:t>TASK PAGE FOR VIEWING MULTIPLE TASKS</a:t>
            </a: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672A24E4-1F56-ED0C-6BE3-1D8F83798CE0}"/>
              </a:ext>
            </a:extLst>
          </p:cNvPr>
          <p:cNvPicPr>
            <a:picLocks noChangeAspect="1"/>
          </p:cNvPicPr>
          <p:nvPr/>
        </p:nvPicPr>
        <p:blipFill>
          <a:blip r:embed="rId4"/>
          <a:stretch>
            <a:fillRect/>
          </a:stretch>
        </p:blipFill>
        <p:spPr>
          <a:xfrm>
            <a:off x="4872994" y="1628640"/>
            <a:ext cx="4051610" cy="2080999"/>
          </a:xfrm>
          <a:prstGeom prst="rect">
            <a:avLst/>
          </a:prstGeom>
        </p:spPr>
      </p:pic>
      <p:sp>
        <p:nvSpPr>
          <p:cNvPr id="7" name="Rectangle 1">
            <a:extLst>
              <a:ext uri="{FF2B5EF4-FFF2-40B4-BE49-F238E27FC236}">
                <a16:creationId xmlns:a16="http://schemas.microsoft.com/office/drawing/2014/main" id="{661A1CDB-CA41-BD2E-9998-AACED269DB52}"/>
              </a:ext>
            </a:extLst>
          </p:cNvPr>
          <p:cNvSpPr>
            <a:spLocks noChangeArrowheads="1"/>
          </p:cNvSpPr>
          <p:nvPr/>
        </p:nvSpPr>
        <p:spPr bwMode="auto">
          <a:xfrm>
            <a:off x="6415459" y="3880659"/>
            <a:ext cx="3274862"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900" dirty="0">
                <a:solidFill>
                  <a:schemeClr val="tx1"/>
                </a:solidFill>
                <a:latin typeface="Arial" panose="020B0604020202020204" pitchFamily="34" charset="0"/>
              </a:rPr>
              <a:t>SETTINGS PAGE</a:t>
            </a: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79A7DD8B-9BB4-8669-7FF2-4ADBFB9F6516}"/>
              </a:ext>
            </a:extLst>
          </p:cNvPr>
          <p:cNvPicPr>
            <a:picLocks noChangeAspect="1"/>
          </p:cNvPicPr>
          <p:nvPr/>
        </p:nvPicPr>
        <p:blipFill>
          <a:blip r:embed="rId5"/>
          <a:stretch>
            <a:fillRect/>
          </a:stretch>
        </p:blipFill>
        <p:spPr>
          <a:xfrm>
            <a:off x="493518" y="1591807"/>
            <a:ext cx="4051611" cy="2154663"/>
          </a:xfrm>
          <a:prstGeom prst="rect">
            <a:avLst/>
          </a:prstGeom>
        </p:spPr>
      </p:pic>
      <p:pic>
        <p:nvPicPr>
          <p:cNvPr id="9" name="Picture 8">
            <a:extLst>
              <a:ext uri="{FF2B5EF4-FFF2-40B4-BE49-F238E27FC236}">
                <a16:creationId xmlns:a16="http://schemas.microsoft.com/office/drawing/2014/main" id="{DED7D9C1-FA47-32C6-266D-FB12DC4311A4}"/>
              </a:ext>
            </a:extLst>
          </p:cNvPr>
          <p:cNvPicPr>
            <a:picLocks noChangeAspect="1"/>
          </p:cNvPicPr>
          <p:nvPr/>
        </p:nvPicPr>
        <p:blipFill>
          <a:blip r:embed="rId6"/>
          <a:stretch>
            <a:fillRect/>
          </a:stretch>
        </p:blipFill>
        <p:spPr>
          <a:xfrm>
            <a:off x="4872993" y="1576475"/>
            <a:ext cx="4051611" cy="2169996"/>
          </a:xfrm>
          <a:prstGeom prst="rect">
            <a:avLst/>
          </a:prstGeom>
        </p:spPr>
      </p:pic>
      <p:pic>
        <p:nvPicPr>
          <p:cNvPr id="8" name="Picture 7">
            <a:extLst>
              <a:ext uri="{FF2B5EF4-FFF2-40B4-BE49-F238E27FC236}">
                <a16:creationId xmlns:a16="http://schemas.microsoft.com/office/drawing/2014/main" id="{EDEC6F8E-C178-5FED-78ED-8B16B16778B9}"/>
              </a:ext>
            </a:extLst>
          </p:cNvPr>
          <p:cNvPicPr>
            <a:picLocks noChangeAspect="1"/>
          </p:cNvPicPr>
          <p:nvPr/>
        </p:nvPicPr>
        <p:blipFill>
          <a:blip r:embed="rId7"/>
          <a:stretch>
            <a:fillRect/>
          </a:stretch>
        </p:blipFill>
        <p:spPr>
          <a:xfrm>
            <a:off x="493518" y="1597751"/>
            <a:ext cx="4051611" cy="2151428"/>
          </a:xfrm>
          <a:prstGeom prst="rect">
            <a:avLst/>
          </a:prstGeom>
        </p:spPr>
      </p:pic>
      <p:pic>
        <p:nvPicPr>
          <p:cNvPr id="11" name="Picture 10">
            <a:extLst>
              <a:ext uri="{FF2B5EF4-FFF2-40B4-BE49-F238E27FC236}">
                <a16:creationId xmlns:a16="http://schemas.microsoft.com/office/drawing/2014/main" id="{7EA59029-84E5-171D-D85B-FB5A491FE814}"/>
              </a:ext>
            </a:extLst>
          </p:cNvPr>
          <p:cNvPicPr>
            <a:picLocks noChangeAspect="1"/>
          </p:cNvPicPr>
          <p:nvPr/>
        </p:nvPicPr>
        <p:blipFill>
          <a:blip r:embed="rId8"/>
          <a:stretch>
            <a:fillRect/>
          </a:stretch>
        </p:blipFill>
        <p:spPr>
          <a:xfrm>
            <a:off x="4872993" y="1573055"/>
            <a:ext cx="4096802" cy="2173290"/>
          </a:xfrm>
          <a:prstGeom prst="rect">
            <a:avLst/>
          </a:prstGeom>
        </p:spPr>
      </p:pic>
      <p:pic>
        <p:nvPicPr>
          <p:cNvPr id="10" name="Picture 9">
            <a:extLst>
              <a:ext uri="{FF2B5EF4-FFF2-40B4-BE49-F238E27FC236}">
                <a16:creationId xmlns:a16="http://schemas.microsoft.com/office/drawing/2014/main" id="{4482C67D-EA9C-D22E-D891-13DA1F434CBA}"/>
              </a:ext>
            </a:extLst>
          </p:cNvPr>
          <p:cNvPicPr>
            <a:picLocks noChangeAspect="1"/>
          </p:cNvPicPr>
          <p:nvPr/>
        </p:nvPicPr>
        <p:blipFill>
          <a:blip r:embed="rId9"/>
          <a:stretch>
            <a:fillRect/>
          </a:stretch>
        </p:blipFill>
        <p:spPr>
          <a:xfrm>
            <a:off x="493517" y="1582493"/>
            <a:ext cx="4096802" cy="2173290"/>
          </a:xfrm>
          <a:prstGeom prst="rect">
            <a:avLst/>
          </a:prstGeom>
        </p:spPr>
      </p:pic>
      <p:pic>
        <p:nvPicPr>
          <p:cNvPr id="13" name="Picture 12">
            <a:extLst>
              <a:ext uri="{FF2B5EF4-FFF2-40B4-BE49-F238E27FC236}">
                <a16:creationId xmlns:a16="http://schemas.microsoft.com/office/drawing/2014/main" id="{828B53F4-E462-C61C-AB24-F2D6FC80F846}"/>
              </a:ext>
            </a:extLst>
          </p:cNvPr>
          <p:cNvPicPr>
            <a:picLocks noChangeAspect="1"/>
          </p:cNvPicPr>
          <p:nvPr/>
        </p:nvPicPr>
        <p:blipFill>
          <a:blip r:embed="rId10"/>
          <a:stretch>
            <a:fillRect/>
          </a:stretch>
        </p:blipFill>
        <p:spPr>
          <a:xfrm>
            <a:off x="4872992" y="1573055"/>
            <a:ext cx="4096803" cy="2177695"/>
          </a:xfrm>
          <a:prstGeom prst="rect">
            <a:avLst/>
          </a:prstGeom>
        </p:spPr>
      </p:pic>
      <p:pic>
        <p:nvPicPr>
          <p:cNvPr id="12" name="Picture 11">
            <a:extLst>
              <a:ext uri="{FF2B5EF4-FFF2-40B4-BE49-F238E27FC236}">
                <a16:creationId xmlns:a16="http://schemas.microsoft.com/office/drawing/2014/main" id="{5FB7FEEF-BDC7-1971-C771-9F9BC38D9DCC}"/>
              </a:ext>
            </a:extLst>
          </p:cNvPr>
          <p:cNvPicPr>
            <a:picLocks noChangeAspect="1"/>
          </p:cNvPicPr>
          <p:nvPr/>
        </p:nvPicPr>
        <p:blipFill>
          <a:blip r:embed="rId11"/>
          <a:stretch>
            <a:fillRect/>
          </a:stretch>
        </p:blipFill>
        <p:spPr>
          <a:xfrm>
            <a:off x="461960" y="1567920"/>
            <a:ext cx="4159916" cy="2202436"/>
          </a:xfrm>
          <a:prstGeom prst="rect">
            <a:avLst/>
          </a:prstGeom>
        </p:spPr>
      </p:pic>
      <p:pic>
        <p:nvPicPr>
          <p:cNvPr id="15" name="Picture 14">
            <a:extLst>
              <a:ext uri="{FF2B5EF4-FFF2-40B4-BE49-F238E27FC236}">
                <a16:creationId xmlns:a16="http://schemas.microsoft.com/office/drawing/2014/main" id="{05C2B408-5A91-EF6D-1261-6881E2AEB979}"/>
              </a:ext>
            </a:extLst>
          </p:cNvPr>
          <p:cNvPicPr>
            <a:picLocks noChangeAspect="1"/>
          </p:cNvPicPr>
          <p:nvPr/>
        </p:nvPicPr>
        <p:blipFill>
          <a:blip r:embed="rId12"/>
          <a:stretch>
            <a:fillRect/>
          </a:stretch>
        </p:blipFill>
        <p:spPr>
          <a:xfrm>
            <a:off x="4872992" y="1567920"/>
            <a:ext cx="4159915" cy="2187863"/>
          </a:xfrm>
          <a:prstGeom prst="rect">
            <a:avLst/>
          </a:prstGeom>
        </p:spPr>
      </p:pic>
      <p:pic>
        <p:nvPicPr>
          <p:cNvPr id="14" name="Picture 13">
            <a:extLst>
              <a:ext uri="{FF2B5EF4-FFF2-40B4-BE49-F238E27FC236}">
                <a16:creationId xmlns:a16="http://schemas.microsoft.com/office/drawing/2014/main" id="{23E3E54B-4DA4-FEF5-F805-08D2246DB955}"/>
              </a:ext>
            </a:extLst>
          </p:cNvPr>
          <p:cNvPicPr>
            <a:picLocks noChangeAspect="1"/>
          </p:cNvPicPr>
          <p:nvPr/>
        </p:nvPicPr>
        <p:blipFill>
          <a:blip r:embed="rId13"/>
          <a:stretch>
            <a:fillRect/>
          </a:stretch>
        </p:blipFill>
        <p:spPr>
          <a:xfrm>
            <a:off x="461958" y="1549192"/>
            <a:ext cx="4159915" cy="2221164"/>
          </a:xfrm>
          <a:prstGeom prst="rect">
            <a:avLst/>
          </a:prstGeom>
        </p:spPr>
      </p:pic>
      <p:pic>
        <p:nvPicPr>
          <p:cNvPr id="17" name="Picture 16">
            <a:extLst>
              <a:ext uri="{FF2B5EF4-FFF2-40B4-BE49-F238E27FC236}">
                <a16:creationId xmlns:a16="http://schemas.microsoft.com/office/drawing/2014/main" id="{24D3362E-08FE-2760-416F-A51C4646987E}"/>
              </a:ext>
            </a:extLst>
          </p:cNvPr>
          <p:cNvPicPr>
            <a:picLocks noChangeAspect="1"/>
          </p:cNvPicPr>
          <p:nvPr/>
        </p:nvPicPr>
        <p:blipFill>
          <a:blip r:embed="rId14"/>
          <a:stretch>
            <a:fillRect/>
          </a:stretch>
        </p:blipFill>
        <p:spPr>
          <a:xfrm>
            <a:off x="4827802" y="1549193"/>
            <a:ext cx="4205105" cy="2221164"/>
          </a:xfrm>
          <a:prstGeom prst="rect">
            <a:avLst/>
          </a:prstGeom>
        </p:spPr>
      </p:pic>
    </p:spTree>
    <p:extLst>
      <p:ext uri="{BB962C8B-B14F-4D97-AF65-F5344CB8AC3E}">
        <p14:creationId xmlns:p14="http://schemas.microsoft.com/office/powerpoint/2010/main" val="10726908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grpSp>
        <p:nvGrpSpPr>
          <p:cNvPr id="540" name="Google Shape;540;p24"/>
          <p:cNvGrpSpPr/>
          <p:nvPr/>
        </p:nvGrpSpPr>
        <p:grpSpPr>
          <a:xfrm>
            <a:off x="5858107" y="3263589"/>
            <a:ext cx="3010830" cy="1773235"/>
            <a:chOff x="507313" y="1730525"/>
            <a:chExt cx="8129325" cy="3001500"/>
          </a:xfrm>
        </p:grpSpPr>
        <p:cxnSp>
          <p:nvCxnSpPr>
            <p:cNvPr id="541" name="Google Shape;541;p24"/>
            <p:cNvCxnSpPr>
              <a:cxnSpLocks/>
            </p:cNvCxnSpPr>
            <p:nvPr/>
          </p:nvCxnSpPr>
          <p:spPr>
            <a:xfrm rot="10800000">
              <a:off x="8209186" y="1742963"/>
              <a:ext cx="301200" cy="0"/>
            </a:xfrm>
            <a:prstGeom prst="straightConnector1">
              <a:avLst/>
            </a:prstGeom>
            <a:noFill/>
            <a:ln w="19050" cap="flat" cmpd="sng">
              <a:solidFill>
                <a:schemeClr val="accent6"/>
              </a:solidFill>
              <a:prstDash val="solid"/>
              <a:round/>
              <a:headEnd type="none" w="med" len="med"/>
              <a:tailEnd type="none" w="med" len="med"/>
            </a:ln>
          </p:spPr>
        </p:cxnSp>
        <p:cxnSp>
          <p:nvCxnSpPr>
            <p:cNvPr id="543" name="Google Shape;543;p24"/>
            <p:cNvCxnSpPr/>
            <p:nvPr/>
          </p:nvCxnSpPr>
          <p:spPr>
            <a:xfrm rot="10800000">
              <a:off x="8209313" y="2517975"/>
              <a:ext cx="337200" cy="5700"/>
            </a:xfrm>
            <a:prstGeom prst="straightConnector1">
              <a:avLst/>
            </a:prstGeom>
            <a:noFill/>
            <a:ln w="19050" cap="flat" cmpd="sng">
              <a:solidFill>
                <a:schemeClr val="accent6"/>
              </a:solidFill>
              <a:prstDash val="solid"/>
              <a:round/>
              <a:headEnd type="none" w="med" len="med"/>
              <a:tailEnd type="none" w="med" len="med"/>
            </a:ln>
          </p:spPr>
        </p:cxnSp>
        <p:cxnSp>
          <p:nvCxnSpPr>
            <p:cNvPr id="544" name="Google Shape;544;p24"/>
            <p:cNvCxnSpPr/>
            <p:nvPr/>
          </p:nvCxnSpPr>
          <p:spPr>
            <a:xfrm rot="10800000">
              <a:off x="8209063" y="3287275"/>
              <a:ext cx="373500" cy="0"/>
            </a:xfrm>
            <a:prstGeom prst="straightConnector1">
              <a:avLst/>
            </a:prstGeom>
            <a:noFill/>
            <a:ln w="19050" cap="flat" cmpd="sng">
              <a:solidFill>
                <a:schemeClr val="accent6"/>
              </a:solidFill>
              <a:prstDash val="solid"/>
              <a:round/>
              <a:headEnd type="none" w="med" len="med"/>
              <a:tailEnd type="none" w="med" len="med"/>
            </a:ln>
          </p:spPr>
        </p:cxnSp>
        <p:cxnSp>
          <p:nvCxnSpPr>
            <p:cNvPr id="545" name="Google Shape;545;p24"/>
            <p:cNvCxnSpPr/>
            <p:nvPr/>
          </p:nvCxnSpPr>
          <p:spPr>
            <a:xfrm rot="10800000">
              <a:off x="8209088" y="4055875"/>
              <a:ext cx="403500" cy="0"/>
            </a:xfrm>
            <a:prstGeom prst="straightConnector1">
              <a:avLst/>
            </a:prstGeom>
            <a:noFill/>
            <a:ln w="19050" cap="flat" cmpd="sng">
              <a:solidFill>
                <a:schemeClr val="accent6"/>
              </a:solidFill>
              <a:prstDash val="solid"/>
              <a:round/>
              <a:headEnd type="none" w="med" len="med"/>
              <a:tailEnd type="none" w="med" len="med"/>
            </a:ln>
          </p:spPr>
        </p:cxnSp>
        <p:sp>
          <p:nvSpPr>
            <p:cNvPr id="546" name="Google Shape;546;p24"/>
            <p:cNvSpPr/>
            <p:nvPr/>
          </p:nvSpPr>
          <p:spPr>
            <a:xfrm>
              <a:off x="572863" y="1730525"/>
              <a:ext cx="8063775" cy="2932275"/>
            </a:xfrm>
            <a:custGeom>
              <a:avLst/>
              <a:gdLst/>
              <a:ahLst/>
              <a:cxnLst/>
              <a:rect l="l" t="t" r="r" b="b"/>
              <a:pathLst>
                <a:path w="322551" h="117291" extrusionOk="0">
                  <a:moveTo>
                    <a:pt x="64174" y="82921"/>
                  </a:moveTo>
                  <a:lnTo>
                    <a:pt x="106235" y="60568"/>
                  </a:lnTo>
                  <a:lnTo>
                    <a:pt x="33890" y="47349"/>
                  </a:lnTo>
                  <a:lnTo>
                    <a:pt x="17306" y="30284"/>
                  </a:lnTo>
                  <a:lnTo>
                    <a:pt x="0" y="73307"/>
                  </a:lnTo>
                  <a:lnTo>
                    <a:pt x="60809" y="106475"/>
                  </a:lnTo>
                  <a:lnTo>
                    <a:pt x="208865" y="117291"/>
                  </a:lnTo>
                  <a:lnTo>
                    <a:pt x="322551" y="108879"/>
                  </a:lnTo>
                  <a:lnTo>
                    <a:pt x="317263" y="0"/>
                  </a:lnTo>
                </a:path>
              </a:pathLst>
            </a:custGeom>
            <a:noFill/>
            <a:ln w="38100" cap="flat" cmpd="sng">
              <a:solidFill>
                <a:schemeClr val="dk2"/>
              </a:solidFill>
              <a:prstDash val="solid"/>
              <a:round/>
              <a:headEnd type="none" w="med" len="med"/>
              <a:tailEnd type="none" w="med" len="med"/>
            </a:ln>
          </p:spPr>
        </p:sp>
        <p:sp>
          <p:nvSpPr>
            <p:cNvPr id="547" name="Google Shape;547;p24"/>
            <p:cNvSpPr/>
            <p:nvPr/>
          </p:nvSpPr>
          <p:spPr>
            <a:xfrm>
              <a:off x="1477412" y="1812651"/>
              <a:ext cx="1414809" cy="2023086"/>
            </a:xfrm>
            <a:custGeom>
              <a:avLst/>
              <a:gdLst/>
              <a:ahLst/>
              <a:cxnLst/>
              <a:rect l="l" t="t" r="r" b="b"/>
              <a:pathLst>
                <a:path w="46179" h="66033" extrusionOk="0">
                  <a:moveTo>
                    <a:pt x="23103" y="10458"/>
                  </a:moveTo>
                  <a:cubicBezTo>
                    <a:pt x="24724" y="10458"/>
                    <a:pt x="26358" y="10770"/>
                    <a:pt x="27912" y="11415"/>
                  </a:cubicBezTo>
                  <a:cubicBezTo>
                    <a:pt x="32635" y="13384"/>
                    <a:pt x="35709" y="17986"/>
                    <a:pt x="35689" y="23090"/>
                  </a:cubicBezTo>
                  <a:cubicBezTo>
                    <a:pt x="35689" y="30043"/>
                    <a:pt x="30042" y="35689"/>
                    <a:pt x="23089" y="35689"/>
                  </a:cubicBezTo>
                  <a:cubicBezTo>
                    <a:pt x="17985" y="35689"/>
                    <a:pt x="13384" y="32615"/>
                    <a:pt x="11434" y="27892"/>
                  </a:cubicBezTo>
                  <a:cubicBezTo>
                    <a:pt x="9485" y="23190"/>
                    <a:pt x="10550" y="17765"/>
                    <a:pt x="14167" y="14148"/>
                  </a:cubicBezTo>
                  <a:cubicBezTo>
                    <a:pt x="16589" y="11740"/>
                    <a:pt x="19820" y="10458"/>
                    <a:pt x="23103" y="10458"/>
                  </a:cubicBezTo>
                  <a:close/>
                  <a:moveTo>
                    <a:pt x="23052" y="1"/>
                  </a:moveTo>
                  <a:cubicBezTo>
                    <a:pt x="10309" y="1"/>
                    <a:pt x="0" y="10342"/>
                    <a:pt x="0" y="23090"/>
                  </a:cubicBezTo>
                  <a:cubicBezTo>
                    <a:pt x="0" y="35830"/>
                    <a:pt x="23089" y="66033"/>
                    <a:pt x="23089" y="66033"/>
                  </a:cubicBezTo>
                  <a:cubicBezTo>
                    <a:pt x="23089" y="66033"/>
                    <a:pt x="46158" y="35830"/>
                    <a:pt x="46158" y="23090"/>
                  </a:cubicBezTo>
                  <a:cubicBezTo>
                    <a:pt x="46178" y="10342"/>
                    <a:pt x="35850" y="1"/>
                    <a:pt x="23126" y="1"/>
                  </a:cubicBezTo>
                  <a:cubicBezTo>
                    <a:pt x="23114" y="1"/>
                    <a:pt x="23102" y="1"/>
                    <a:pt x="23089" y="1"/>
                  </a:cubicBezTo>
                  <a:cubicBezTo>
                    <a:pt x="23077" y="1"/>
                    <a:pt x="23065" y="1"/>
                    <a:pt x="230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4"/>
            <p:cNvSpPr/>
            <p:nvPr/>
          </p:nvSpPr>
          <p:spPr>
            <a:xfrm>
              <a:off x="507313" y="3459400"/>
              <a:ext cx="164400" cy="16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4"/>
            <p:cNvSpPr/>
            <p:nvPr/>
          </p:nvSpPr>
          <p:spPr>
            <a:xfrm>
              <a:off x="2011488" y="4312650"/>
              <a:ext cx="164400" cy="164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4"/>
            <p:cNvSpPr/>
            <p:nvPr/>
          </p:nvSpPr>
          <p:spPr>
            <a:xfrm>
              <a:off x="5712863" y="4567625"/>
              <a:ext cx="164400" cy="164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4"/>
            <p:cNvSpPr/>
            <p:nvPr/>
          </p:nvSpPr>
          <p:spPr>
            <a:xfrm>
              <a:off x="935888" y="2429375"/>
              <a:ext cx="164400" cy="16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 name="Google Shape;552;p24"/>
          <p:cNvSpPr txBox="1">
            <a:spLocks noGrp="1"/>
          </p:cNvSpPr>
          <p:nvPr>
            <p:ph type="title"/>
          </p:nvPr>
        </p:nvSpPr>
        <p:spPr>
          <a:xfrm>
            <a:off x="1848997" y="37349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CONCLUSIONS</a:t>
            </a:r>
            <a:endParaRPr sz="3600" dirty="0"/>
          </a:p>
        </p:txBody>
      </p:sp>
      <p:sp>
        <p:nvSpPr>
          <p:cNvPr id="2" name="Rectangle 1">
            <a:extLst>
              <a:ext uri="{FF2B5EF4-FFF2-40B4-BE49-F238E27FC236}">
                <a16:creationId xmlns:a16="http://schemas.microsoft.com/office/drawing/2014/main" id="{EFF81D7D-45D9-1E81-CACA-F482D984E194}"/>
              </a:ext>
            </a:extLst>
          </p:cNvPr>
          <p:cNvSpPr>
            <a:spLocks noChangeArrowheads="1"/>
          </p:cNvSpPr>
          <p:nvPr/>
        </p:nvSpPr>
        <p:spPr bwMode="auto">
          <a:xfrm>
            <a:off x="241985" y="957797"/>
            <a:ext cx="5884377" cy="3512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lgn="l">
              <a:lnSpc>
                <a:spcPct val="150000"/>
              </a:lnSpc>
              <a:buFont typeface="Arial" panose="020B0604020202020204" pitchFamily="34" charset="0"/>
              <a:buChar char="•"/>
            </a:pPr>
            <a:r>
              <a:rPr lang="en-US" sz="1500" dirty="0" err="1"/>
              <a:t>GeoFenceX</a:t>
            </a:r>
            <a:r>
              <a:rPr lang="en-US" sz="1500" dirty="0"/>
              <a:t> integrates geofencing with task management, offering reliable solutions for parental supervision and corporate oversight. Utilizing safety and secure data practices, it ensures efficient tracking, management, and alerting based on location data. </a:t>
            </a:r>
          </a:p>
          <a:p>
            <a:pPr marL="285750" indent="-285750" algn="l">
              <a:lnSpc>
                <a:spcPct val="150000"/>
              </a:lnSpc>
              <a:buFont typeface="Arial" panose="020B0604020202020204" pitchFamily="34" charset="0"/>
              <a:buChar char="•"/>
            </a:pPr>
            <a:r>
              <a:rPr lang="en-US" sz="1500" dirty="0"/>
              <a:t>This robust platform demonstrates effective use of technology, providing peace of mind for parents and operational efficiency for companies.</a:t>
            </a:r>
          </a:p>
          <a:p>
            <a:pPr marL="285750" indent="-285750" algn="l">
              <a:lnSpc>
                <a:spcPct val="150000"/>
              </a:lnSpc>
              <a:buFont typeface="Arial" panose="020B0604020202020204" pitchFamily="34" charset="0"/>
              <a:buChar char="•"/>
            </a:pPr>
            <a:r>
              <a:rPr lang="en-US" altLang="en-US" sz="1500" dirty="0">
                <a:solidFill>
                  <a:schemeClr val="tx1"/>
                </a:solidFill>
                <a:latin typeface="+mn-lt"/>
              </a:rPr>
              <a:t>With continuous integration of efficient cloud storage and tracking can make it more efficient.</a:t>
            </a:r>
            <a:endParaRPr kumimoji="0" lang="en-US" altLang="en-US" sz="1500" b="0" i="0" u="none" strike="noStrike" cap="none" normalizeH="0" baseline="0" dirty="0">
              <a:ln>
                <a:noFill/>
              </a:ln>
              <a:solidFill>
                <a:schemeClr val="tx1"/>
              </a:solidFill>
              <a:effectLst/>
              <a:latin typeface="+mn-lt"/>
            </a:endParaRPr>
          </a:p>
        </p:txBody>
      </p:sp>
      <p:grpSp>
        <p:nvGrpSpPr>
          <p:cNvPr id="3" name="Google Shape;1563;p34">
            <a:extLst>
              <a:ext uri="{FF2B5EF4-FFF2-40B4-BE49-F238E27FC236}">
                <a16:creationId xmlns:a16="http://schemas.microsoft.com/office/drawing/2014/main" id="{8B7413BE-051B-C848-BDDE-0E7265F1BD82}"/>
              </a:ext>
            </a:extLst>
          </p:cNvPr>
          <p:cNvGrpSpPr/>
          <p:nvPr/>
        </p:nvGrpSpPr>
        <p:grpSpPr>
          <a:xfrm>
            <a:off x="6643344" y="968887"/>
            <a:ext cx="2323646" cy="2142791"/>
            <a:chOff x="3019391" y="1259673"/>
            <a:chExt cx="3106200" cy="3105900"/>
          </a:xfrm>
        </p:grpSpPr>
        <p:sp>
          <p:nvSpPr>
            <p:cNvPr id="4" name="Google Shape;1564;p34">
              <a:extLst>
                <a:ext uri="{FF2B5EF4-FFF2-40B4-BE49-F238E27FC236}">
                  <a16:creationId xmlns:a16="http://schemas.microsoft.com/office/drawing/2014/main" id="{D0DB71F3-CBF8-B860-5C61-FB8665C5ABC8}"/>
                </a:ext>
              </a:extLst>
            </p:cNvPr>
            <p:cNvSpPr/>
            <p:nvPr/>
          </p:nvSpPr>
          <p:spPr>
            <a:xfrm>
              <a:off x="3019391" y="1259673"/>
              <a:ext cx="3106200" cy="3105900"/>
            </a:xfrm>
            <a:prstGeom prst="ellipse">
              <a:avLst/>
            </a:prstGeom>
            <a:noFill/>
            <a:ln w="9525" cap="flat" cmpd="sng">
              <a:solidFill>
                <a:schemeClr val="dk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565;p34">
              <a:extLst>
                <a:ext uri="{FF2B5EF4-FFF2-40B4-BE49-F238E27FC236}">
                  <a16:creationId xmlns:a16="http://schemas.microsoft.com/office/drawing/2014/main" id="{C9943BE9-842E-652B-B87C-C4DB5AAD4707}"/>
                </a:ext>
              </a:extLst>
            </p:cNvPr>
            <p:cNvGrpSpPr/>
            <p:nvPr/>
          </p:nvGrpSpPr>
          <p:grpSpPr>
            <a:xfrm>
              <a:off x="3160213" y="1384087"/>
              <a:ext cx="2825472" cy="2857402"/>
              <a:chOff x="3297590" y="1557628"/>
              <a:chExt cx="2549145" cy="2577952"/>
            </a:xfrm>
          </p:grpSpPr>
          <p:grpSp>
            <p:nvGrpSpPr>
              <p:cNvPr id="8" name="Google Shape;1566;p34">
                <a:extLst>
                  <a:ext uri="{FF2B5EF4-FFF2-40B4-BE49-F238E27FC236}">
                    <a16:creationId xmlns:a16="http://schemas.microsoft.com/office/drawing/2014/main" id="{43EB6181-5E7B-6BA8-AADE-78D82F96F97B}"/>
                  </a:ext>
                </a:extLst>
              </p:cNvPr>
              <p:cNvGrpSpPr/>
              <p:nvPr/>
            </p:nvGrpSpPr>
            <p:grpSpPr>
              <a:xfrm>
                <a:off x="3297590" y="1557628"/>
                <a:ext cx="2549145" cy="2577952"/>
                <a:chOff x="2692200" y="1721125"/>
                <a:chExt cx="2225550" cy="2250700"/>
              </a:xfrm>
            </p:grpSpPr>
            <p:sp>
              <p:nvSpPr>
                <p:cNvPr id="14" name="Google Shape;1567;p34">
                  <a:extLst>
                    <a:ext uri="{FF2B5EF4-FFF2-40B4-BE49-F238E27FC236}">
                      <a16:creationId xmlns:a16="http://schemas.microsoft.com/office/drawing/2014/main" id="{9824DD8F-4821-75A8-C68D-5F93DF853306}"/>
                    </a:ext>
                  </a:extLst>
                </p:cNvPr>
                <p:cNvSpPr/>
                <p:nvPr/>
              </p:nvSpPr>
              <p:spPr>
                <a:xfrm>
                  <a:off x="3828575" y="2098900"/>
                  <a:ext cx="223575" cy="511450"/>
                </a:xfrm>
                <a:custGeom>
                  <a:avLst/>
                  <a:gdLst/>
                  <a:ahLst/>
                  <a:cxnLst/>
                  <a:rect l="l" t="t" r="r" b="b"/>
                  <a:pathLst>
                    <a:path w="8943" h="20458" extrusionOk="0">
                      <a:moveTo>
                        <a:pt x="1" y="1"/>
                      </a:moveTo>
                      <a:lnTo>
                        <a:pt x="1" y="20457"/>
                      </a:lnTo>
                      <a:lnTo>
                        <a:pt x="5527" y="20457"/>
                      </a:lnTo>
                      <a:lnTo>
                        <a:pt x="8943" y="66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68;p34">
                  <a:extLst>
                    <a:ext uri="{FF2B5EF4-FFF2-40B4-BE49-F238E27FC236}">
                      <a16:creationId xmlns:a16="http://schemas.microsoft.com/office/drawing/2014/main" id="{B6BB04F9-55DD-058A-FEA3-313613578C87}"/>
                    </a:ext>
                  </a:extLst>
                </p:cNvPr>
                <p:cNvSpPr/>
                <p:nvPr/>
              </p:nvSpPr>
              <p:spPr>
                <a:xfrm>
                  <a:off x="2885125" y="3496000"/>
                  <a:ext cx="28150" cy="37700"/>
                </a:xfrm>
                <a:custGeom>
                  <a:avLst/>
                  <a:gdLst/>
                  <a:ahLst/>
                  <a:cxnLst/>
                  <a:rect l="l" t="t" r="r" b="b"/>
                  <a:pathLst>
                    <a:path w="1126" h="1508" extrusionOk="0">
                      <a:moveTo>
                        <a:pt x="0" y="1"/>
                      </a:moveTo>
                      <a:lnTo>
                        <a:pt x="0" y="1"/>
                      </a:lnTo>
                      <a:cubicBezTo>
                        <a:pt x="362" y="503"/>
                        <a:pt x="744" y="1005"/>
                        <a:pt x="1126" y="1508"/>
                      </a:cubicBezTo>
                      <a:lnTo>
                        <a:pt x="1126" y="1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69;p34">
                  <a:extLst>
                    <a:ext uri="{FF2B5EF4-FFF2-40B4-BE49-F238E27FC236}">
                      <a16:creationId xmlns:a16="http://schemas.microsoft.com/office/drawing/2014/main" id="{075ADD6B-6C8A-8BAF-17DC-22480735FA13}"/>
                    </a:ext>
                  </a:extLst>
                </p:cNvPr>
                <p:cNvSpPr/>
                <p:nvPr/>
              </p:nvSpPr>
              <p:spPr>
                <a:xfrm>
                  <a:off x="4081775" y="3909950"/>
                  <a:ext cx="90950" cy="27150"/>
                </a:xfrm>
                <a:custGeom>
                  <a:avLst/>
                  <a:gdLst/>
                  <a:ahLst/>
                  <a:cxnLst/>
                  <a:rect l="l" t="t" r="r" b="b"/>
                  <a:pathLst>
                    <a:path w="3638" h="1086" extrusionOk="0">
                      <a:moveTo>
                        <a:pt x="3638" y="1"/>
                      </a:moveTo>
                      <a:lnTo>
                        <a:pt x="0" y="363"/>
                      </a:lnTo>
                      <a:lnTo>
                        <a:pt x="61" y="1086"/>
                      </a:lnTo>
                      <a:cubicBezTo>
                        <a:pt x="1286" y="764"/>
                        <a:pt x="2472" y="403"/>
                        <a:pt x="3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0;p34">
                  <a:extLst>
                    <a:ext uri="{FF2B5EF4-FFF2-40B4-BE49-F238E27FC236}">
                      <a16:creationId xmlns:a16="http://schemas.microsoft.com/office/drawing/2014/main" id="{25DFB65D-E262-33F5-F800-1BF6B74C429A}"/>
                    </a:ext>
                  </a:extLst>
                </p:cNvPr>
                <p:cNvSpPr/>
                <p:nvPr/>
              </p:nvSpPr>
              <p:spPr>
                <a:xfrm>
                  <a:off x="3296050" y="2646500"/>
                  <a:ext cx="693300" cy="361225"/>
                </a:xfrm>
                <a:custGeom>
                  <a:avLst/>
                  <a:gdLst/>
                  <a:ahLst/>
                  <a:cxnLst/>
                  <a:rect l="l" t="t" r="r" b="b"/>
                  <a:pathLst>
                    <a:path w="27732" h="14449" extrusionOk="0">
                      <a:moveTo>
                        <a:pt x="1" y="0"/>
                      </a:moveTo>
                      <a:lnTo>
                        <a:pt x="744" y="14448"/>
                      </a:lnTo>
                      <a:lnTo>
                        <a:pt x="27732" y="11856"/>
                      </a:lnTo>
                      <a:lnTo>
                        <a:pt x="26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71;p34">
                  <a:extLst>
                    <a:ext uri="{FF2B5EF4-FFF2-40B4-BE49-F238E27FC236}">
                      <a16:creationId xmlns:a16="http://schemas.microsoft.com/office/drawing/2014/main" id="{15C10A71-BF4E-2B7B-284E-ED61F6530529}"/>
                    </a:ext>
                  </a:extLst>
                </p:cNvPr>
                <p:cNvSpPr/>
                <p:nvPr/>
              </p:nvSpPr>
              <p:spPr>
                <a:xfrm>
                  <a:off x="3316150" y="2967500"/>
                  <a:ext cx="721950" cy="567725"/>
                </a:xfrm>
                <a:custGeom>
                  <a:avLst/>
                  <a:gdLst/>
                  <a:ahLst/>
                  <a:cxnLst/>
                  <a:rect l="l" t="t" r="r" b="b"/>
                  <a:pathLst>
                    <a:path w="28878" h="22709" extrusionOk="0">
                      <a:moveTo>
                        <a:pt x="27008" y="1"/>
                      </a:moveTo>
                      <a:lnTo>
                        <a:pt x="1" y="2593"/>
                      </a:lnTo>
                      <a:lnTo>
                        <a:pt x="845" y="19051"/>
                      </a:lnTo>
                      <a:lnTo>
                        <a:pt x="28877" y="22708"/>
                      </a:lnTo>
                      <a:lnTo>
                        <a:pt x="270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72;p34">
                  <a:extLst>
                    <a:ext uri="{FF2B5EF4-FFF2-40B4-BE49-F238E27FC236}">
                      <a16:creationId xmlns:a16="http://schemas.microsoft.com/office/drawing/2014/main" id="{0E9D2810-D530-F018-D462-1095A4888840}"/>
                    </a:ext>
                  </a:extLst>
                </p:cNvPr>
                <p:cNvSpPr/>
                <p:nvPr/>
              </p:nvSpPr>
              <p:spPr>
                <a:xfrm>
                  <a:off x="2692200" y="2651525"/>
                  <a:ext cx="599875" cy="811850"/>
                </a:xfrm>
                <a:custGeom>
                  <a:avLst/>
                  <a:gdLst/>
                  <a:ahLst/>
                  <a:cxnLst/>
                  <a:rect l="l" t="t" r="r" b="b"/>
                  <a:pathLst>
                    <a:path w="23995" h="32474" extrusionOk="0">
                      <a:moveTo>
                        <a:pt x="22708" y="0"/>
                      </a:moveTo>
                      <a:lnTo>
                        <a:pt x="61" y="4140"/>
                      </a:lnTo>
                      <a:lnTo>
                        <a:pt x="1" y="14730"/>
                      </a:lnTo>
                      <a:cubicBezTo>
                        <a:pt x="945" y="20939"/>
                        <a:pt x="3216" y="26887"/>
                        <a:pt x="6632" y="32172"/>
                      </a:cubicBezTo>
                      <a:lnTo>
                        <a:pt x="8923" y="32473"/>
                      </a:lnTo>
                      <a:lnTo>
                        <a:pt x="23391" y="24034"/>
                      </a:lnTo>
                      <a:lnTo>
                        <a:pt x="23994" y="25058"/>
                      </a:lnTo>
                      <a:lnTo>
                        <a:pt x="23994" y="25058"/>
                      </a:lnTo>
                      <a:lnTo>
                        <a:pt x="227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73;p34">
                  <a:extLst>
                    <a:ext uri="{FF2B5EF4-FFF2-40B4-BE49-F238E27FC236}">
                      <a16:creationId xmlns:a16="http://schemas.microsoft.com/office/drawing/2014/main" id="{7C9B1742-D723-DF02-87E6-25C6A5F1C056}"/>
                    </a:ext>
                  </a:extLst>
                </p:cNvPr>
                <p:cNvSpPr/>
                <p:nvPr/>
              </p:nvSpPr>
              <p:spPr>
                <a:xfrm>
                  <a:off x="2925300" y="3286000"/>
                  <a:ext cx="396900" cy="577775"/>
                </a:xfrm>
                <a:custGeom>
                  <a:avLst/>
                  <a:gdLst/>
                  <a:ahLst/>
                  <a:cxnLst/>
                  <a:rect l="l" t="t" r="r" b="b"/>
                  <a:pathLst>
                    <a:path w="15876" h="23111" extrusionOk="0">
                      <a:moveTo>
                        <a:pt x="14690" y="1"/>
                      </a:moveTo>
                      <a:lnTo>
                        <a:pt x="1" y="8561"/>
                      </a:lnTo>
                      <a:lnTo>
                        <a:pt x="1" y="10531"/>
                      </a:lnTo>
                      <a:cubicBezTo>
                        <a:pt x="503" y="11174"/>
                        <a:pt x="1026" y="11797"/>
                        <a:pt x="1568" y="12379"/>
                      </a:cubicBezTo>
                      <a:cubicBezTo>
                        <a:pt x="1568" y="10812"/>
                        <a:pt x="1548" y="9707"/>
                        <a:pt x="1528" y="9566"/>
                      </a:cubicBezTo>
                      <a:lnTo>
                        <a:pt x="13605" y="3136"/>
                      </a:lnTo>
                      <a:lnTo>
                        <a:pt x="14931" y="22648"/>
                      </a:lnTo>
                      <a:cubicBezTo>
                        <a:pt x="15233" y="22789"/>
                        <a:pt x="15554" y="22949"/>
                        <a:pt x="15876" y="23110"/>
                      </a:cubicBezTo>
                      <a:lnTo>
                        <a:pt x="146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74;p34">
                  <a:extLst>
                    <a:ext uri="{FF2B5EF4-FFF2-40B4-BE49-F238E27FC236}">
                      <a16:creationId xmlns:a16="http://schemas.microsoft.com/office/drawing/2014/main" id="{5B08A954-D840-CC24-AB6D-3023E2A749F3}"/>
                    </a:ext>
                  </a:extLst>
                </p:cNvPr>
                <p:cNvSpPr/>
                <p:nvPr/>
              </p:nvSpPr>
              <p:spPr>
                <a:xfrm>
                  <a:off x="3339275" y="3480925"/>
                  <a:ext cx="729450" cy="473775"/>
                </a:xfrm>
                <a:custGeom>
                  <a:avLst/>
                  <a:gdLst/>
                  <a:ahLst/>
                  <a:cxnLst/>
                  <a:rect l="l" t="t" r="r" b="b"/>
                  <a:pathLst>
                    <a:path w="29178" h="18951" extrusionOk="0">
                      <a:moveTo>
                        <a:pt x="0" y="1"/>
                      </a:moveTo>
                      <a:lnTo>
                        <a:pt x="824" y="15976"/>
                      </a:lnTo>
                      <a:cubicBezTo>
                        <a:pt x="3999" y="17363"/>
                        <a:pt x="7335" y="18347"/>
                        <a:pt x="10751" y="18950"/>
                      </a:cubicBezTo>
                      <a:lnTo>
                        <a:pt x="29178" y="17102"/>
                      </a:lnTo>
                      <a:lnTo>
                        <a:pt x="28073" y="367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75;p34">
                  <a:extLst>
                    <a:ext uri="{FF2B5EF4-FFF2-40B4-BE49-F238E27FC236}">
                      <a16:creationId xmlns:a16="http://schemas.microsoft.com/office/drawing/2014/main" id="{53CB5117-1669-D2D9-9C20-922433EC3423}"/>
                    </a:ext>
                  </a:extLst>
                </p:cNvPr>
                <p:cNvSpPr/>
                <p:nvPr/>
              </p:nvSpPr>
              <p:spPr>
                <a:xfrm>
                  <a:off x="3265925" y="2057200"/>
                  <a:ext cx="550625" cy="553150"/>
                </a:xfrm>
                <a:custGeom>
                  <a:avLst/>
                  <a:gdLst/>
                  <a:ahLst/>
                  <a:cxnLst/>
                  <a:rect l="l" t="t" r="r" b="b"/>
                  <a:pathLst>
                    <a:path w="22025" h="22126" extrusionOk="0">
                      <a:moveTo>
                        <a:pt x="0" y="1"/>
                      </a:moveTo>
                      <a:lnTo>
                        <a:pt x="1126" y="22125"/>
                      </a:lnTo>
                      <a:lnTo>
                        <a:pt x="9646" y="22125"/>
                      </a:lnTo>
                      <a:lnTo>
                        <a:pt x="11093" y="15615"/>
                      </a:lnTo>
                      <a:lnTo>
                        <a:pt x="22024" y="15615"/>
                      </a:lnTo>
                      <a:lnTo>
                        <a:pt x="22024" y="162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76;p34">
                  <a:extLst>
                    <a:ext uri="{FF2B5EF4-FFF2-40B4-BE49-F238E27FC236}">
                      <a16:creationId xmlns:a16="http://schemas.microsoft.com/office/drawing/2014/main" id="{73D69ED9-10BA-1F84-FA13-B8FF12B741A7}"/>
                    </a:ext>
                  </a:extLst>
                </p:cNvPr>
                <p:cNvSpPr/>
                <p:nvPr/>
              </p:nvSpPr>
              <p:spPr>
                <a:xfrm>
                  <a:off x="2786650" y="2144125"/>
                  <a:ext cx="138175" cy="220550"/>
                </a:xfrm>
                <a:custGeom>
                  <a:avLst/>
                  <a:gdLst/>
                  <a:ahLst/>
                  <a:cxnLst/>
                  <a:rect l="l" t="t" r="r" b="b"/>
                  <a:pathLst>
                    <a:path w="5527" h="8822" extrusionOk="0">
                      <a:moveTo>
                        <a:pt x="5527" y="0"/>
                      </a:moveTo>
                      <a:cubicBezTo>
                        <a:pt x="3356" y="2713"/>
                        <a:pt x="1508" y="5687"/>
                        <a:pt x="1" y="8822"/>
                      </a:cubicBezTo>
                      <a:lnTo>
                        <a:pt x="5527" y="7576"/>
                      </a:lnTo>
                      <a:lnTo>
                        <a:pt x="5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77;p34">
                  <a:extLst>
                    <a:ext uri="{FF2B5EF4-FFF2-40B4-BE49-F238E27FC236}">
                      <a16:creationId xmlns:a16="http://schemas.microsoft.com/office/drawing/2014/main" id="{2348144B-E4E6-A0DC-43E1-2722726010CF}"/>
                    </a:ext>
                  </a:extLst>
                </p:cNvPr>
                <p:cNvSpPr/>
                <p:nvPr/>
              </p:nvSpPr>
              <p:spPr>
                <a:xfrm>
                  <a:off x="3656250" y="3920500"/>
                  <a:ext cx="415000" cy="51325"/>
                </a:xfrm>
                <a:custGeom>
                  <a:avLst/>
                  <a:gdLst/>
                  <a:ahLst/>
                  <a:cxnLst/>
                  <a:rect l="l" t="t" r="r" b="b"/>
                  <a:pathLst>
                    <a:path w="16600" h="2053" extrusionOk="0">
                      <a:moveTo>
                        <a:pt x="16539" y="1"/>
                      </a:moveTo>
                      <a:lnTo>
                        <a:pt x="1" y="1669"/>
                      </a:lnTo>
                      <a:cubicBezTo>
                        <a:pt x="1965" y="1925"/>
                        <a:pt x="3940" y="2053"/>
                        <a:pt x="5912" y="2053"/>
                      </a:cubicBezTo>
                      <a:cubicBezTo>
                        <a:pt x="9507" y="2053"/>
                        <a:pt x="13095" y="1628"/>
                        <a:pt x="16599" y="785"/>
                      </a:cubicBezTo>
                      <a:lnTo>
                        <a:pt x="165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78;p34">
                  <a:extLst>
                    <a:ext uri="{FF2B5EF4-FFF2-40B4-BE49-F238E27FC236}">
                      <a16:creationId xmlns:a16="http://schemas.microsoft.com/office/drawing/2014/main" id="{D6E1B228-E2D9-4D0C-C6D7-A1668EB2D31B}"/>
                    </a:ext>
                  </a:extLst>
                </p:cNvPr>
                <p:cNvSpPr/>
                <p:nvPr/>
              </p:nvSpPr>
              <p:spPr>
                <a:xfrm>
                  <a:off x="4053125" y="3504550"/>
                  <a:ext cx="654625" cy="402425"/>
                </a:xfrm>
                <a:custGeom>
                  <a:avLst/>
                  <a:gdLst/>
                  <a:ahLst/>
                  <a:cxnLst/>
                  <a:rect l="l" t="t" r="r" b="b"/>
                  <a:pathLst>
                    <a:path w="26185" h="16097" extrusionOk="0">
                      <a:moveTo>
                        <a:pt x="26124" y="0"/>
                      </a:moveTo>
                      <a:lnTo>
                        <a:pt x="1" y="2713"/>
                      </a:lnTo>
                      <a:lnTo>
                        <a:pt x="1106" y="16096"/>
                      </a:lnTo>
                      <a:lnTo>
                        <a:pt x="6612" y="15554"/>
                      </a:lnTo>
                      <a:cubicBezTo>
                        <a:pt x="8059" y="14971"/>
                        <a:pt x="9466" y="14328"/>
                        <a:pt x="10832" y="13625"/>
                      </a:cubicBezTo>
                      <a:lnTo>
                        <a:pt x="10832" y="13625"/>
                      </a:lnTo>
                      <a:lnTo>
                        <a:pt x="1910" y="14529"/>
                      </a:lnTo>
                      <a:lnTo>
                        <a:pt x="1187" y="4079"/>
                      </a:lnTo>
                      <a:lnTo>
                        <a:pt x="24597" y="1065"/>
                      </a:lnTo>
                      <a:lnTo>
                        <a:pt x="24597" y="2532"/>
                      </a:lnTo>
                      <a:cubicBezTo>
                        <a:pt x="25140" y="1869"/>
                        <a:pt x="25662" y="1206"/>
                        <a:pt x="26185" y="523"/>
                      </a:cubicBezTo>
                      <a:lnTo>
                        <a:pt x="261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79;p34">
                  <a:extLst>
                    <a:ext uri="{FF2B5EF4-FFF2-40B4-BE49-F238E27FC236}">
                      <a16:creationId xmlns:a16="http://schemas.microsoft.com/office/drawing/2014/main" id="{DE5D618A-0724-5C12-6E66-096415E9C046}"/>
                    </a:ext>
                  </a:extLst>
                </p:cNvPr>
                <p:cNvSpPr/>
                <p:nvPr/>
              </p:nvSpPr>
              <p:spPr>
                <a:xfrm>
                  <a:off x="3544725" y="2484225"/>
                  <a:ext cx="271825" cy="126125"/>
                </a:xfrm>
                <a:custGeom>
                  <a:avLst/>
                  <a:gdLst/>
                  <a:ahLst/>
                  <a:cxnLst/>
                  <a:rect l="l" t="t" r="r" b="b"/>
                  <a:pathLst>
                    <a:path w="10873" h="5045" extrusionOk="0">
                      <a:moveTo>
                        <a:pt x="1106" y="0"/>
                      </a:moveTo>
                      <a:lnTo>
                        <a:pt x="1" y="5044"/>
                      </a:lnTo>
                      <a:lnTo>
                        <a:pt x="10872" y="5044"/>
                      </a:lnTo>
                      <a:lnTo>
                        <a:pt x="10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80;p34">
                  <a:extLst>
                    <a:ext uri="{FF2B5EF4-FFF2-40B4-BE49-F238E27FC236}">
                      <a16:creationId xmlns:a16="http://schemas.microsoft.com/office/drawing/2014/main" id="{65EEDBAB-AF54-788D-657F-3E23E45BBD27}"/>
                    </a:ext>
                  </a:extLst>
                </p:cNvPr>
                <p:cNvSpPr/>
                <p:nvPr/>
              </p:nvSpPr>
              <p:spPr>
                <a:xfrm>
                  <a:off x="3975775" y="2484225"/>
                  <a:ext cx="669675" cy="457675"/>
                </a:xfrm>
                <a:custGeom>
                  <a:avLst/>
                  <a:gdLst/>
                  <a:ahLst/>
                  <a:cxnLst/>
                  <a:rect l="l" t="t" r="r" b="b"/>
                  <a:pathLst>
                    <a:path w="26787" h="18307" extrusionOk="0">
                      <a:moveTo>
                        <a:pt x="3216" y="2131"/>
                      </a:moveTo>
                      <a:lnTo>
                        <a:pt x="24436" y="3457"/>
                      </a:lnTo>
                      <a:lnTo>
                        <a:pt x="25662" y="13886"/>
                      </a:lnTo>
                      <a:lnTo>
                        <a:pt x="2613" y="16619"/>
                      </a:lnTo>
                      <a:lnTo>
                        <a:pt x="1889" y="5768"/>
                      </a:lnTo>
                      <a:lnTo>
                        <a:pt x="3216" y="2131"/>
                      </a:lnTo>
                      <a:close/>
                      <a:moveTo>
                        <a:pt x="1005" y="0"/>
                      </a:moveTo>
                      <a:lnTo>
                        <a:pt x="0" y="5788"/>
                      </a:lnTo>
                      <a:lnTo>
                        <a:pt x="1025" y="18307"/>
                      </a:lnTo>
                      <a:lnTo>
                        <a:pt x="26787" y="15835"/>
                      </a:lnTo>
                      <a:lnTo>
                        <a:pt x="25441" y="1688"/>
                      </a:lnTo>
                      <a:lnTo>
                        <a:pt x="10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81;p34">
                  <a:extLst>
                    <a:ext uri="{FF2B5EF4-FFF2-40B4-BE49-F238E27FC236}">
                      <a16:creationId xmlns:a16="http://schemas.microsoft.com/office/drawing/2014/main" id="{52543E22-984E-4D0A-362E-C04B0AE512D7}"/>
                    </a:ext>
                  </a:extLst>
                </p:cNvPr>
                <p:cNvSpPr/>
                <p:nvPr/>
              </p:nvSpPr>
              <p:spPr>
                <a:xfrm>
                  <a:off x="4003400" y="2904200"/>
                  <a:ext cx="671700" cy="356725"/>
                </a:xfrm>
                <a:custGeom>
                  <a:avLst/>
                  <a:gdLst/>
                  <a:ahLst/>
                  <a:cxnLst/>
                  <a:rect l="l" t="t" r="r" b="b"/>
                  <a:pathLst>
                    <a:path w="26868" h="14269" extrusionOk="0">
                      <a:moveTo>
                        <a:pt x="25802" y="1"/>
                      </a:moveTo>
                      <a:lnTo>
                        <a:pt x="1" y="2473"/>
                      </a:lnTo>
                      <a:lnTo>
                        <a:pt x="985" y="14268"/>
                      </a:lnTo>
                      <a:lnTo>
                        <a:pt x="26867" y="11073"/>
                      </a:lnTo>
                      <a:lnTo>
                        <a:pt x="25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82;p34">
                  <a:extLst>
                    <a:ext uri="{FF2B5EF4-FFF2-40B4-BE49-F238E27FC236}">
                      <a16:creationId xmlns:a16="http://schemas.microsoft.com/office/drawing/2014/main" id="{1B5597A7-CF56-B83E-7D92-BE7A7D742E14}"/>
                    </a:ext>
                  </a:extLst>
                </p:cNvPr>
                <p:cNvSpPr/>
                <p:nvPr/>
              </p:nvSpPr>
              <p:spPr>
                <a:xfrm>
                  <a:off x="4031025" y="3268425"/>
                  <a:ext cx="290400" cy="267800"/>
                </a:xfrm>
                <a:custGeom>
                  <a:avLst/>
                  <a:gdLst/>
                  <a:ahLst/>
                  <a:cxnLst/>
                  <a:rect l="l" t="t" r="r" b="b"/>
                  <a:pathLst>
                    <a:path w="11616" h="10712" extrusionOk="0">
                      <a:moveTo>
                        <a:pt x="9486" y="1"/>
                      </a:moveTo>
                      <a:lnTo>
                        <a:pt x="1" y="1166"/>
                      </a:lnTo>
                      <a:lnTo>
                        <a:pt x="784" y="10711"/>
                      </a:lnTo>
                      <a:lnTo>
                        <a:pt x="11616" y="9566"/>
                      </a:lnTo>
                      <a:lnTo>
                        <a:pt x="94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583;p34">
                  <a:extLst>
                    <a:ext uri="{FF2B5EF4-FFF2-40B4-BE49-F238E27FC236}">
                      <a16:creationId xmlns:a16="http://schemas.microsoft.com/office/drawing/2014/main" id="{C7F54993-9BB4-72C3-B822-D9E12EFC32DF}"/>
                    </a:ext>
                  </a:extLst>
                </p:cNvPr>
                <p:cNvSpPr/>
                <p:nvPr/>
              </p:nvSpPr>
              <p:spPr>
                <a:xfrm>
                  <a:off x="4006925" y="2116500"/>
                  <a:ext cx="646575" cy="373275"/>
                </a:xfrm>
                <a:custGeom>
                  <a:avLst/>
                  <a:gdLst/>
                  <a:ahLst/>
                  <a:cxnLst/>
                  <a:rect l="l" t="t" r="r" b="b"/>
                  <a:pathLst>
                    <a:path w="25863" h="14931" extrusionOk="0">
                      <a:moveTo>
                        <a:pt x="2291" y="0"/>
                      </a:moveTo>
                      <a:lnTo>
                        <a:pt x="0" y="13263"/>
                      </a:lnTo>
                      <a:lnTo>
                        <a:pt x="24054" y="14931"/>
                      </a:lnTo>
                      <a:lnTo>
                        <a:pt x="23491" y="9163"/>
                      </a:lnTo>
                      <a:lnTo>
                        <a:pt x="25862" y="643"/>
                      </a:lnTo>
                      <a:lnTo>
                        <a:pt x="24235" y="121"/>
                      </a:lnTo>
                      <a:lnTo>
                        <a:pt x="3979" y="121"/>
                      </a:lnTo>
                      <a:lnTo>
                        <a:pt x="2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584;p34">
                  <a:extLst>
                    <a:ext uri="{FF2B5EF4-FFF2-40B4-BE49-F238E27FC236}">
                      <a16:creationId xmlns:a16="http://schemas.microsoft.com/office/drawing/2014/main" id="{DEA2A9D6-2FFF-1694-BB55-D6C9D4884998}"/>
                    </a:ext>
                  </a:extLst>
                </p:cNvPr>
                <p:cNvSpPr/>
                <p:nvPr/>
              </p:nvSpPr>
              <p:spPr>
                <a:xfrm>
                  <a:off x="4134525" y="1770350"/>
                  <a:ext cx="465725" cy="288400"/>
                </a:xfrm>
                <a:custGeom>
                  <a:avLst/>
                  <a:gdLst/>
                  <a:ahLst/>
                  <a:cxnLst/>
                  <a:rect l="l" t="t" r="r" b="b"/>
                  <a:pathLst>
                    <a:path w="18629" h="11536" extrusionOk="0">
                      <a:moveTo>
                        <a:pt x="0" y="1"/>
                      </a:moveTo>
                      <a:lnTo>
                        <a:pt x="2814" y="11535"/>
                      </a:lnTo>
                      <a:lnTo>
                        <a:pt x="18628" y="11535"/>
                      </a:lnTo>
                      <a:lnTo>
                        <a:pt x="18628" y="11234"/>
                      </a:lnTo>
                      <a:cubicBezTo>
                        <a:pt x="17985" y="10591"/>
                        <a:pt x="17322" y="9968"/>
                        <a:pt x="16639" y="9365"/>
                      </a:cubicBezTo>
                      <a:lnTo>
                        <a:pt x="4180" y="8903"/>
                      </a:lnTo>
                      <a:lnTo>
                        <a:pt x="2251" y="764"/>
                      </a:lnTo>
                      <a:cubicBezTo>
                        <a:pt x="1507" y="483"/>
                        <a:pt x="764" y="24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585;p34">
                  <a:extLst>
                    <a:ext uri="{FF2B5EF4-FFF2-40B4-BE49-F238E27FC236}">
                      <a16:creationId xmlns:a16="http://schemas.microsoft.com/office/drawing/2014/main" id="{F0E239D6-B2FE-E6DF-FF41-B59816E0DEF4}"/>
                    </a:ext>
                  </a:extLst>
                </p:cNvPr>
                <p:cNvSpPr/>
                <p:nvPr/>
              </p:nvSpPr>
              <p:spPr>
                <a:xfrm>
                  <a:off x="3083050" y="1817075"/>
                  <a:ext cx="265775" cy="185400"/>
                </a:xfrm>
                <a:custGeom>
                  <a:avLst/>
                  <a:gdLst/>
                  <a:ahLst/>
                  <a:cxnLst/>
                  <a:rect l="l" t="t" r="r" b="b"/>
                  <a:pathLst>
                    <a:path w="10631" h="7416" extrusionOk="0">
                      <a:moveTo>
                        <a:pt x="10611" y="0"/>
                      </a:moveTo>
                      <a:lnTo>
                        <a:pt x="10611" y="0"/>
                      </a:lnTo>
                      <a:cubicBezTo>
                        <a:pt x="6793" y="1709"/>
                        <a:pt x="3216" y="3939"/>
                        <a:pt x="1" y="6612"/>
                      </a:cubicBezTo>
                      <a:lnTo>
                        <a:pt x="10591" y="7415"/>
                      </a:lnTo>
                      <a:cubicBezTo>
                        <a:pt x="10611" y="5949"/>
                        <a:pt x="10631" y="3236"/>
                        <a:pt x="10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586;p34">
                  <a:extLst>
                    <a:ext uri="{FF2B5EF4-FFF2-40B4-BE49-F238E27FC236}">
                      <a16:creationId xmlns:a16="http://schemas.microsoft.com/office/drawing/2014/main" id="{25AF69F2-966E-8945-B969-A40CB26EB293}"/>
                    </a:ext>
                  </a:extLst>
                </p:cNvPr>
                <p:cNvSpPr/>
                <p:nvPr/>
              </p:nvSpPr>
              <p:spPr>
                <a:xfrm>
                  <a:off x="3823050" y="1721625"/>
                  <a:ext cx="356700" cy="337125"/>
                </a:xfrm>
                <a:custGeom>
                  <a:avLst/>
                  <a:gdLst/>
                  <a:ahLst/>
                  <a:cxnLst/>
                  <a:rect l="l" t="t" r="r" b="b"/>
                  <a:pathLst>
                    <a:path w="14268" h="13485" extrusionOk="0">
                      <a:moveTo>
                        <a:pt x="0" y="0"/>
                      </a:moveTo>
                      <a:lnTo>
                        <a:pt x="201" y="12660"/>
                      </a:lnTo>
                      <a:lnTo>
                        <a:pt x="11455" y="13484"/>
                      </a:lnTo>
                      <a:lnTo>
                        <a:pt x="14268" y="13484"/>
                      </a:lnTo>
                      <a:lnTo>
                        <a:pt x="11394" y="1648"/>
                      </a:lnTo>
                      <a:cubicBezTo>
                        <a:pt x="7677" y="603"/>
                        <a:pt x="3839" y="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587;p34">
                  <a:extLst>
                    <a:ext uri="{FF2B5EF4-FFF2-40B4-BE49-F238E27FC236}">
                      <a16:creationId xmlns:a16="http://schemas.microsoft.com/office/drawing/2014/main" id="{9B8CAB95-0B1F-4EDA-8A28-8BEA6B9BDC90}"/>
                    </a:ext>
                  </a:extLst>
                </p:cNvPr>
                <p:cNvSpPr/>
                <p:nvPr/>
              </p:nvSpPr>
              <p:spPr>
                <a:xfrm>
                  <a:off x="3612050" y="1721125"/>
                  <a:ext cx="204000" cy="316025"/>
                </a:xfrm>
                <a:custGeom>
                  <a:avLst/>
                  <a:gdLst/>
                  <a:ahLst/>
                  <a:cxnLst/>
                  <a:rect l="l" t="t" r="r" b="b"/>
                  <a:pathLst>
                    <a:path w="8160" h="12641" extrusionOk="0">
                      <a:moveTo>
                        <a:pt x="7697" y="0"/>
                      </a:moveTo>
                      <a:cubicBezTo>
                        <a:pt x="5125" y="0"/>
                        <a:pt x="2553" y="221"/>
                        <a:pt x="1" y="663"/>
                      </a:cubicBezTo>
                      <a:lnTo>
                        <a:pt x="1" y="12037"/>
                      </a:lnTo>
                      <a:lnTo>
                        <a:pt x="8159" y="12640"/>
                      </a:lnTo>
                      <a:lnTo>
                        <a:pt x="7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88;p34">
                  <a:extLst>
                    <a:ext uri="{FF2B5EF4-FFF2-40B4-BE49-F238E27FC236}">
                      <a16:creationId xmlns:a16="http://schemas.microsoft.com/office/drawing/2014/main" id="{56A9A288-7F49-E8C3-7F09-A98A2DD2370E}"/>
                    </a:ext>
                  </a:extLst>
                </p:cNvPr>
                <p:cNvSpPr/>
                <p:nvPr/>
              </p:nvSpPr>
              <p:spPr>
                <a:xfrm>
                  <a:off x="3359350" y="1744225"/>
                  <a:ext cx="216050" cy="274825"/>
                </a:xfrm>
                <a:custGeom>
                  <a:avLst/>
                  <a:gdLst/>
                  <a:ahLst/>
                  <a:cxnLst/>
                  <a:rect l="l" t="t" r="r" b="b"/>
                  <a:pathLst>
                    <a:path w="8642" h="10993" extrusionOk="0">
                      <a:moveTo>
                        <a:pt x="8642" y="1"/>
                      </a:moveTo>
                      <a:cubicBezTo>
                        <a:pt x="5688" y="624"/>
                        <a:pt x="2814" y="1528"/>
                        <a:pt x="61" y="2714"/>
                      </a:cubicBezTo>
                      <a:cubicBezTo>
                        <a:pt x="61" y="5909"/>
                        <a:pt x="61" y="8762"/>
                        <a:pt x="1" y="10350"/>
                      </a:cubicBezTo>
                      <a:lnTo>
                        <a:pt x="8642" y="10993"/>
                      </a:lnTo>
                      <a:lnTo>
                        <a:pt x="8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89;p34">
                  <a:extLst>
                    <a:ext uri="{FF2B5EF4-FFF2-40B4-BE49-F238E27FC236}">
                      <a16:creationId xmlns:a16="http://schemas.microsoft.com/office/drawing/2014/main" id="{8017193C-4406-A325-D7B6-595F63A4B782}"/>
                    </a:ext>
                  </a:extLst>
                </p:cNvPr>
                <p:cNvSpPr/>
                <p:nvPr/>
              </p:nvSpPr>
              <p:spPr>
                <a:xfrm>
                  <a:off x="4280200" y="3217700"/>
                  <a:ext cx="422525" cy="288875"/>
                </a:xfrm>
                <a:custGeom>
                  <a:avLst/>
                  <a:gdLst/>
                  <a:ahLst/>
                  <a:cxnLst/>
                  <a:rect l="l" t="t" r="r" b="b"/>
                  <a:pathLst>
                    <a:path w="16901" h="11555" extrusionOk="0">
                      <a:moveTo>
                        <a:pt x="15936" y="0"/>
                      </a:moveTo>
                      <a:lnTo>
                        <a:pt x="1" y="1969"/>
                      </a:lnTo>
                      <a:lnTo>
                        <a:pt x="2131" y="11555"/>
                      </a:lnTo>
                      <a:lnTo>
                        <a:pt x="16901" y="10007"/>
                      </a:lnTo>
                      <a:lnTo>
                        <a:pt x="159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590;p34">
                  <a:extLst>
                    <a:ext uri="{FF2B5EF4-FFF2-40B4-BE49-F238E27FC236}">
                      <a16:creationId xmlns:a16="http://schemas.microsoft.com/office/drawing/2014/main" id="{7D1F9645-02A3-BC25-DC2D-3AEFD45E8762}"/>
                    </a:ext>
                  </a:extLst>
                </p:cNvPr>
                <p:cNvSpPr/>
                <p:nvPr/>
              </p:nvSpPr>
              <p:spPr>
                <a:xfrm>
                  <a:off x="4655975" y="2172250"/>
                  <a:ext cx="222075" cy="336125"/>
                </a:xfrm>
                <a:custGeom>
                  <a:avLst/>
                  <a:gdLst/>
                  <a:ahLst/>
                  <a:cxnLst/>
                  <a:rect l="l" t="t" r="r" b="b"/>
                  <a:pathLst>
                    <a:path w="8883" h="13445" extrusionOk="0">
                      <a:moveTo>
                        <a:pt x="1990" y="1"/>
                      </a:moveTo>
                      <a:lnTo>
                        <a:pt x="1" y="7154"/>
                      </a:lnTo>
                      <a:lnTo>
                        <a:pt x="564" y="12861"/>
                      </a:lnTo>
                      <a:lnTo>
                        <a:pt x="8883" y="13444"/>
                      </a:lnTo>
                      <a:cubicBezTo>
                        <a:pt x="7356" y="8601"/>
                        <a:pt x="5025" y="4060"/>
                        <a:pt x="1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591;p34">
                  <a:extLst>
                    <a:ext uri="{FF2B5EF4-FFF2-40B4-BE49-F238E27FC236}">
                      <a16:creationId xmlns:a16="http://schemas.microsoft.com/office/drawing/2014/main" id="{DCC9D732-8FB5-DDB0-95B9-1923A771E578}"/>
                    </a:ext>
                  </a:extLst>
                </p:cNvPr>
                <p:cNvSpPr/>
                <p:nvPr/>
              </p:nvSpPr>
              <p:spPr>
                <a:xfrm>
                  <a:off x="4709225" y="2878575"/>
                  <a:ext cx="208025" cy="560175"/>
                </a:xfrm>
                <a:custGeom>
                  <a:avLst/>
                  <a:gdLst/>
                  <a:ahLst/>
                  <a:cxnLst/>
                  <a:rect l="l" t="t" r="r" b="b"/>
                  <a:pathLst>
                    <a:path w="8321" h="22407" extrusionOk="0">
                      <a:moveTo>
                        <a:pt x="8320" y="1"/>
                      </a:moveTo>
                      <a:lnTo>
                        <a:pt x="1" y="785"/>
                      </a:lnTo>
                      <a:lnTo>
                        <a:pt x="2091" y="22407"/>
                      </a:lnTo>
                      <a:cubicBezTo>
                        <a:pt x="5266" y="17323"/>
                        <a:pt x="7356" y="11636"/>
                        <a:pt x="8280" y="5728"/>
                      </a:cubicBezTo>
                      <a:lnTo>
                        <a:pt x="83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592;p34">
                  <a:extLst>
                    <a:ext uri="{FF2B5EF4-FFF2-40B4-BE49-F238E27FC236}">
                      <a16:creationId xmlns:a16="http://schemas.microsoft.com/office/drawing/2014/main" id="{4B422EEE-4AB4-673B-E6C3-091D5C78768C}"/>
                    </a:ext>
                  </a:extLst>
                </p:cNvPr>
                <p:cNvSpPr/>
                <p:nvPr/>
              </p:nvSpPr>
              <p:spPr>
                <a:xfrm>
                  <a:off x="4673575" y="2530950"/>
                  <a:ext cx="244175" cy="343150"/>
                </a:xfrm>
                <a:custGeom>
                  <a:avLst/>
                  <a:gdLst/>
                  <a:ahLst/>
                  <a:cxnLst/>
                  <a:rect l="l" t="t" r="r" b="b"/>
                  <a:pathLst>
                    <a:path w="9767" h="13726" extrusionOk="0">
                      <a:moveTo>
                        <a:pt x="0" y="0"/>
                      </a:moveTo>
                      <a:lnTo>
                        <a:pt x="1326" y="13725"/>
                      </a:lnTo>
                      <a:lnTo>
                        <a:pt x="9726" y="12921"/>
                      </a:lnTo>
                      <a:lnTo>
                        <a:pt x="9766" y="5989"/>
                      </a:lnTo>
                      <a:cubicBezTo>
                        <a:pt x="9485" y="4180"/>
                        <a:pt x="9103" y="2372"/>
                        <a:pt x="8621" y="58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593;p34">
                  <a:extLst>
                    <a:ext uri="{FF2B5EF4-FFF2-40B4-BE49-F238E27FC236}">
                      <a16:creationId xmlns:a16="http://schemas.microsoft.com/office/drawing/2014/main" id="{A179D4B6-93B9-10C3-0218-5103A43634E4}"/>
                    </a:ext>
                  </a:extLst>
                </p:cNvPr>
                <p:cNvSpPr/>
                <p:nvPr/>
              </p:nvSpPr>
              <p:spPr>
                <a:xfrm>
                  <a:off x="2693725" y="2039125"/>
                  <a:ext cx="564175" cy="678725"/>
                </a:xfrm>
                <a:custGeom>
                  <a:avLst/>
                  <a:gdLst/>
                  <a:ahLst/>
                  <a:cxnLst/>
                  <a:rect l="l" t="t" r="r" b="b"/>
                  <a:pathLst>
                    <a:path w="22567" h="27149" extrusionOk="0">
                      <a:moveTo>
                        <a:pt x="13062" y="0"/>
                      </a:moveTo>
                      <a:cubicBezTo>
                        <a:pt x="12238" y="784"/>
                        <a:pt x="11454" y="1608"/>
                        <a:pt x="10711" y="2452"/>
                      </a:cubicBezTo>
                      <a:lnTo>
                        <a:pt x="10711" y="12942"/>
                      </a:lnTo>
                      <a:lnTo>
                        <a:pt x="2974" y="14710"/>
                      </a:lnTo>
                      <a:cubicBezTo>
                        <a:pt x="1567" y="18005"/>
                        <a:pt x="563" y="21462"/>
                        <a:pt x="0" y="25019"/>
                      </a:cubicBezTo>
                      <a:lnTo>
                        <a:pt x="0" y="27149"/>
                      </a:lnTo>
                      <a:lnTo>
                        <a:pt x="22567" y="23029"/>
                      </a:lnTo>
                      <a:lnTo>
                        <a:pt x="21401" y="623"/>
                      </a:lnTo>
                      <a:lnTo>
                        <a:pt x="130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594;p34">
                  <a:extLst>
                    <a:ext uri="{FF2B5EF4-FFF2-40B4-BE49-F238E27FC236}">
                      <a16:creationId xmlns:a16="http://schemas.microsoft.com/office/drawing/2014/main" id="{79F3E13C-6862-78AE-2BD1-B7B9F8F74255}"/>
                    </a:ext>
                  </a:extLst>
                </p:cNvPr>
                <p:cNvSpPr/>
                <p:nvPr/>
              </p:nvSpPr>
              <p:spPr>
                <a:xfrm>
                  <a:off x="3292050" y="3277975"/>
                  <a:ext cx="3525" cy="8050"/>
                </a:xfrm>
                <a:custGeom>
                  <a:avLst/>
                  <a:gdLst/>
                  <a:ahLst/>
                  <a:cxnLst/>
                  <a:rect l="l" t="t" r="r" b="b"/>
                  <a:pathLst>
                    <a:path w="141" h="322" extrusionOk="0">
                      <a:moveTo>
                        <a:pt x="0" y="0"/>
                      </a:moveTo>
                      <a:lnTo>
                        <a:pt x="20" y="322"/>
                      </a:lnTo>
                      <a:lnTo>
                        <a:pt x="141" y="2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595;p34">
                <a:extLst>
                  <a:ext uri="{FF2B5EF4-FFF2-40B4-BE49-F238E27FC236}">
                    <a16:creationId xmlns:a16="http://schemas.microsoft.com/office/drawing/2014/main" id="{3D21EA99-7B0E-DFE2-F1A8-C7429F542505}"/>
                  </a:ext>
                </a:extLst>
              </p:cNvPr>
              <p:cNvGrpSpPr/>
              <p:nvPr/>
            </p:nvGrpSpPr>
            <p:grpSpPr>
              <a:xfrm>
                <a:off x="3608337" y="1635887"/>
                <a:ext cx="1952420" cy="2380513"/>
                <a:chOff x="2963500" y="1789450"/>
                <a:chExt cx="1704575" cy="2078325"/>
              </a:xfrm>
            </p:grpSpPr>
            <p:sp>
              <p:nvSpPr>
                <p:cNvPr id="10" name="Google Shape;1596;p34">
                  <a:extLst>
                    <a:ext uri="{FF2B5EF4-FFF2-40B4-BE49-F238E27FC236}">
                      <a16:creationId xmlns:a16="http://schemas.microsoft.com/office/drawing/2014/main" id="{004D316B-71D1-B2B2-D482-F9D9F05E22B4}"/>
                    </a:ext>
                  </a:extLst>
                </p:cNvPr>
                <p:cNvSpPr/>
                <p:nvPr/>
              </p:nvSpPr>
              <p:spPr>
                <a:xfrm>
                  <a:off x="4023000" y="2537475"/>
                  <a:ext cx="594325" cy="362225"/>
                </a:xfrm>
                <a:custGeom>
                  <a:avLst/>
                  <a:gdLst/>
                  <a:ahLst/>
                  <a:cxnLst/>
                  <a:rect l="l" t="t" r="r" b="b"/>
                  <a:pathLst>
                    <a:path w="23773" h="14489" extrusionOk="0">
                      <a:moveTo>
                        <a:pt x="1327" y="1"/>
                      </a:moveTo>
                      <a:lnTo>
                        <a:pt x="0" y="3638"/>
                      </a:lnTo>
                      <a:lnTo>
                        <a:pt x="724" y="14489"/>
                      </a:lnTo>
                      <a:lnTo>
                        <a:pt x="23773" y="11756"/>
                      </a:lnTo>
                      <a:lnTo>
                        <a:pt x="22547" y="1327"/>
                      </a:lnTo>
                      <a:lnTo>
                        <a:pt x="13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97;p34">
                  <a:extLst>
                    <a:ext uri="{FF2B5EF4-FFF2-40B4-BE49-F238E27FC236}">
                      <a16:creationId xmlns:a16="http://schemas.microsoft.com/office/drawing/2014/main" id="{67CAB46C-4575-CF60-A676-A70CE2A0D592}"/>
                    </a:ext>
                  </a:extLst>
                </p:cNvPr>
                <p:cNvSpPr/>
                <p:nvPr/>
              </p:nvSpPr>
              <p:spPr>
                <a:xfrm>
                  <a:off x="4191300" y="1789450"/>
                  <a:ext cx="359725" cy="215025"/>
                </a:xfrm>
                <a:custGeom>
                  <a:avLst/>
                  <a:gdLst/>
                  <a:ahLst/>
                  <a:cxnLst/>
                  <a:rect l="l" t="t" r="r" b="b"/>
                  <a:pathLst>
                    <a:path w="14389" h="8601" extrusionOk="0">
                      <a:moveTo>
                        <a:pt x="0" y="0"/>
                      </a:moveTo>
                      <a:lnTo>
                        <a:pt x="1929" y="8139"/>
                      </a:lnTo>
                      <a:lnTo>
                        <a:pt x="14388" y="8601"/>
                      </a:lnTo>
                      <a:cubicBezTo>
                        <a:pt x="10168" y="4863"/>
                        <a:pt x="5285" y="1929"/>
                        <a:pt x="0"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98;p34">
                  <a:extLst>
                    <a:ext uri="{FF2B5EF4-FFF2-40B4-BE49-F238E27FC236}">
                      <a16:creationId xmlns:a16="http://schemas.microsoft.com/office/drawing/2014/main" id="{33AA150E-BAE1-2166-F927-A65961887D97}"/>
                    </a:ext>
                  </a:extLst>
                </p:cNvPr>
                <p:cNvSpPr/>
                <p:nvPr/>
              </p:nvSpPr>
              <p:spPr>
                <a:xfrm>
                  <a:off x="2963500" y="3364375"/>
                  <a:ext cx="335100" cy="487825"/>
                </a:xfrm>
                <a:custGeom>
                  <a:avLst/>
                  <a:gdLst/>
                  <a:ahLst/>
                  <a:cxnLst/>
                  <a:rect l="l" t="t" r="r" b="b"/>
                  <a:pathLst>
                    <a:path w="13404" h="19513" extrusionOk="0">
                      <a:moveTo>
                        <a:pt x="12077" y="1"/>
                      </a:moveTo>
                      <a:lnTo>
                        <a:pt x="0" y="6431"/>
                      </a:lnTo>
                      <a:cubicBezTo>
                        <a:pt x="20" y="6572"/>
                        <a:pt x="40" y="7677"/>
                        <a:pt x="40" y="9244"/>
                      </a:cubicBezTo>
                      <a:cubicBezTo>
                        <a:pt x="3818" y="13464"/>
                        <a:pt x="8339" y="16941"/>
                        <a:pt x="13403" y="19513"/>
                      </a:cubicBezTo>
                      <a:lnTo>
                        <a:pt x="1207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99;p34">
                  <a:extLst>
                    <a:ext uri="{FF2B5EF4-FFF2-40B4-BE49-F238E27FC236}">
                      <a16:creationId xmlns:a16="http://schemas.microsoft.com/office/drawing/2014/main" id="{A50CDA52-7875-27B5-C4EF-9B9AC22153E0}"/>
                    </a:ext>
                  </a:extLst>
                </p:cNvPr>
                <p:cNvSpPr/>
                <p:nvPr/>
              </p:nvSpPr>
              <p:spPr>
                <a:xfrm>
                  <a:off x="4082775" y="3531175"/>
                  <a:ext cx="585300" cy="336600"/>
                </a:xfrm>
                <a:custGeom>
                  <a:avLst/>
                  <a:gdLst/>
                  <a:ahLst/>
                  <a:cxnLst/>
                  <a:rect l="l" t="t" r="r" b="b"/>
                  <a:pathLst>
                    <a:path w="23412" h="13464" extrusionOk="0">
                      <a:moveTo>
                        <a:pt x="23411" y="0"/>
                      </a:moveTo>
                      <a:lnTo>
                        <a:pt x="1" y="3014"/>
                      </a:lnTo>
                      <a:lnTo>
                        <a:pt x="724" y="13464"/>
                      </a:lnTo>
                      <a:lnTo>
                        <a:pt x="9646" y="12560"/>
                      </a:lnTo>
                      <a:cubicBezTo>
                        <a:pt x="14911" y="9807"/>
                        <a:pt x="19593" y="6029"/>
                        <a:pt x="23411" y="1467"/>
                      </a:cubicBezTo>
                      <a:lnTo>
                        <a:pt x="2341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Google Shape;1600;p34">
              <a:extLst>
                <a:ext uri="{FF2B5EF4-FFF2-40B4-BE49-F238E27FC236}">
                  <a16:creationId xmlns:a16="http://schemas.microsoft.com/office/drawing/2014/main" id="{67C61AC6-7A22-CBEB-91BF-D3C45A9C5E5F}"/>
                </a:ext>
              </a:extLst>
            </p:cNvPr>
            <p:cNvSpPr/>
            <p:nvPr/>
          </p:nvSpPr>
          <p:spPr>
            <a:xfrm>
              <a:off x="4280588" y="2606460"/>
              <a:ext cx="492562" cy="413887"/>
            </a:xfrm>
            <a:custGeom>
              <a:avLst/>
              <a:gdLst/>
              <a:ahLst/>
              <a:cxnLst/>
              <a:rect l="l" t="t" r="r" b="b"/>
              <a:pathLst>
                <a:path w="5716" h="4803" extrusionOk="0">
                  <a:moveTo>
                    <a:pt x="3026" y="0"/>
                  </a:moveTo>
                  <a:cubicBezTo>
                    <a:pt x="2237" y="0"/>
                    <a:pt x="1445" y="379"/>
                    <a:pt x="973" y="1183"/>
                  </a:cubicBezTo>
                  <a:cubicBezTo>
                    <a:pt x="1" y="2840"/>
                    <a:pt x="1255" y="4803"/>
                    <a:pt x="3030" y="4803"/>
                  </a:cubicBezTo>
                  <a:cubicBezTo>
                    <a:pt x="3236" y="4803"/>
                    <a:pt x="3449" y="4776"/>
                    <a:pt x="3666" y="4720"/>
                  </a:cubicBezTo>
                  <a:cubicBezTo>
                    <a:pt x="4932" y="4399"/>
                    <a:pt x="5716" y="3072"/>
                    <a:pt x="5374" y="1806"/>
                  </a:cubicBezTo>
                  <a:cubicBezTo>
                    <a:pt x="5067" y="637"/>
                    <a:pt x="4050" y="0"/>
                    <a:pt x="30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01;p34">
              <a:extLst>
                <a:ext uri="{FF2B5EF4-FFF2-40B4-BE49-F238E27FC236}">
                  <a16:creationId xmlns:a16="http://schemas.microsoft.com/office/drawing/2014/main" id="{3439CC74-4551-6413-622D-97B3F686E227}"/>
                </a:ext>
              </a:extLst>
            </p:cNvPr>
            <p:cNvSpPr/>
            <p:nvPr/>
          </p:nvSpPr>
          <p:spPr>
            <a:xfrm>
              <a:off x="4045959" y="2376479"/>
              <a:ext cx="1052769" cy="872238"/>
            </a:xfrm>
            <a:custGeom>
              <a:avLst/>
              <a:gdLst/>
              <a:ahLst/>
              <a:cxnLst/>
              <a:rect l="l" t="t" r="r" b="b"/>
              <a:pathLst>
                <a:path w="12217" h="10122" extrusionOk="0">
                  <a:moveTo>
                    <a:pt x="5766" y="517"/>
                  </a:moveTo>
                  <a:lnTo>
                    <a:pt x="5766" y="537"/>
                  </a:lnTo>
                  <a:cubicBezTo>
                    <a:pt x="5779" y="537"/>
                    <a:pt x="5793" y="537"/>
                    <a:pt x="5806" y="537"/>
                  </a:cubicBezTo>
                  <a:cubicBezTo>
                    <a:pt x="8079" y="537"/>
                    <a:pt x="9988" y="2238"/>
                    <a:pt x="10287" y="4495"/>
                  </a:cubicBezTo>
                  <a:cubicBezTo>
                    <a:pt x="10569" y="6766"/>
                    <a:pt x="9122" y="8896"/>
                    <a:pt x="6911" y="9479"/>
                  </a:cubicBezTo>
                  <a:cubicBezTo>
                    <a:pt x="6530" y="9577"/>
                    <a:pt x="6147" y="9623"/>
                    <a:pt x="5770" y="9623"/>
                  </a:cubicBezTo>
                  <a:cubicBezTo>
                    <a:pt x="3744" y="9623"/>
                    <a:pt x="1890" y="8273"/>
                    <a:pt x="1365" y="6224"/>
                  </a:cubicBezTo>
                  <a:cubicBezTo>
                    <a:pt x="622" y="3330"/>
                    <a:pt x="2792" y="517"/>
                    <a:pt x="5766" y="517"/>
                  </a:cubicBezTo>
                  <a:close/>
                  <a:moveTo>
                    <a:pt x="5777" y="1"/>
                  </a:moveTo>
                  <a:cubicBezTo>
                    <a:pt x="2700" y="1"/>
                    <a:pt x="1" y="2925"/>
                    <a:pt x="883" y="6344"/>
                  </a:cubicBezTo>
                  <a:cubicBezTo>
                    <a:pt x="1466" y="8555"/>
                    <a:pt x="3475" y="10122"/>
                    <a:pt x="5766" y="10122"/>
                  </a:cubicBezTo>
                  <a:cubicBezTo>
                    <a:pt x="6208" y="10122"/>
                    <a:pt x="6630" y="10062"/>
                    <a:pt x="7052" y="9961"/>
                  </a:cubicBezTo>
                  <a:cubicBezTo>
                    <a:pt x="11392" y="8836"/>
                    <a:pt x="12216" y="3008"/>
                    <a:pt x="8338" y="718"/>
                  </a:cubicBezTo>
                  <a:cubicBezTo>
                    <a:pt x="7500" y="223"/>
                    <a:pt x="6624" y="1"/>
                    <a:pt x="5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grpSp>
        <p:nvGrpSpPr>
          <p:cNvPr id="185" name="Google Shape;185;p18"/>
          <p:cNvGrpSpPr/>
          <p:nvPr/>
        </p:nvGrpSpPr>
        <p:grpSpPr>
          <a:xfrm>
            <a:off x="-42050" y="1081575"/>
            <a:ext cx="9205400" cy="3650557"/>
            <a:chOff x="-42050" y="1081575"/>
            <a:chExt cx="9205400" cy="3650557"/>
          </a:xfrm>
        </p:grpSpPr>
        <p:sp>
          <p:nvSpPr>
            <p:cNvPr id="186" name="Google Shape;186;p18"/>
            <p:cNvSpPr/>
            <p:nvPr/>
          </p:nvSpPr>
          <p:spPr>
            <a:xfrm>
              <a:off x="-42050" y="1081575"/>
              <a:ext cx="9205400" cy="3648300"/>
            </a:xfrm>
            <a:custGeom>
              <a:avLst/>
              <a:gdLst/>
              <a:ahLst/>
              <a:cxnLst/>
              <a:rect l="l" t="t" r="r" b="b"/>
              <a:pathLst>
                <a:path w="368216" h="145932" extrusionOk="0">
                  <a:moveTo>
                    <a:pt x="0" y="0"/>
                  </a:moveTo>
                  <a:lnTo>
                    <a:pt x="38664" y="6490"/>
                  </a:lnTo>
                  <a:lnTo>
                    <a:pt x="39144" y="52396"/>
                  </a:lnTo>
                  <a:lnTo>
                    <a:pt x="79283" y="58165"/>
                  </a:lnTo>
                  <a:lnTo>
                    <a:pt x="85292" y="98063"/>
                  </a:lnTo>
                  <a:lnTo>
                    <a:pt x="136486" y="94458"/>
                  </a:lnTo>
                  <a:lnTo>
                    <a:pt x="112199" y="145932"/>
                  </a:lnTo>
                  <a:lnTo>
                    <a:pt x="368216" y="144691"/>
                  </a:lnTo>
                </a:path>
              </a:pathLst>
            </a:custGeom>
            <a:noFill/>
            <a:ln w="38100" cap="flat" cmpd="sng">
              <a:solidFill>
                <a:schemeClr val="accent6"/>
              </a:solidFill>
              <a:prstDash val="solid"/>
              <a:round/>
              <a:headEnd type="none" w="med" len="med"/>
              <a:tailEnd type="none" w="med" len="med"/>
            </a:ln>
          </p:spPr>
        </p:sp>
        <p:grpSp>
          <p:nvGrpSpPr>
            <p:cNvPr id="187" name="Google Shape;187;p18"/>
            <p:cNvGrpSpPr/>
            <p:nvPr/>
          </p:nvGrpSpPr>
          <p:grpSpPr>
            <a:xfrm>
              <a:off x="-42050" y="3284524"/>
              <a:ext cx="1718527" cy="1447608"/>
              <a:chOff x="-118250" y="3284524"/>
              <a:chExt cx="1718527" cy="1447608"/>
            </a:xfrm>
          </p:grpSpPr>
          <p:sp>
            <p:nvSpPr>
              <p:cNvPr id="188" name="Google Shape;188;p18"/>
              <p:cNvSpPr/>
              <p:nvPr/>
            </p:nvSpPr>
            <p:spPr>
              <a:xfrm>
                <a:off x="-118250" y="3593250"/>
                <a:ext cx="1217850" cy="1129650"/>
              </a:xfrm>
              <a:custGeom>
                <a:avLst/>
                <a:gdLst/>
                <a:ahLst/>
                <a:cxnLst/>
                <a:rect l="l" t="t" r="r" b="b"/>
                <a:pathLst>
                  <a:path w="48714" h="45186" extrusionOk="0">
                    <a:moveTo>
                      <a:pt x="48714" y="45186"/>
                    </a:moveTo>
                    <a:lnTo>
                      <a:pt x="16267" y="25477"/>
                    </a:lnTo>
                    <a:lnTo>
                      <a:pt x="0" y="0"/>
                    </a:lnTo>
                  </a:path>
                </a:pathLst>
              </a:custGeom>
              <a:noFill/>
              <a:ln w="38100" cap="flat" cmpd="sng">
                <a:solidFill>
                  <a:schemeClr val="accent6"/>
                </a:solidFill>
                <a:prstDash val="solid"/>
                <a:round/>
                <a:headEnd type="none" w="med" len="med"/>
                <a:tailEnd type="none" w="med" len="med"/>
              </a:ln>
            </p:spPr>
          </p:sp>
          <p:sp>
            <p:nvSpPr>
              <p:cNvPr id="189" name="Google Shape;189;p18"/>
              <p:cNvSpPr/>
              <p:nvPr/>
            </p:nvSpPr>
            <p:spPr>
              <a:xfrm>
                <a:off x="587918" y="3284524"/>
                <a:ext cx="1012359" cy="1447608"/>
              </a:xfrm>
              <a:custGeom>
                <a:avLst/>
                <a:gdLst/>
                <a:ahLst/>
                <a:cxnLst/>
                <a:rect l="l" t="t" r="r" b="b"/>
                <a:pathLst>
                  <a:path w="46179" h="66033" extrusionOk="0">
                    <a:moveTo>
                      <a:pt x="23103" y="10458"/>
                    </a:moveTo>
                    <a:cubicBezTo>
                      <a:pt x="24724" y="10458"/>
                      <a:pt x="26358" y="10770"/>
                      <a:pt x="27912" y="11415"/>
                    </a:cubicBezTo>
                    <a:cubicBezTo>
                      <a:pt x="32635" y="13384"/>
                      <a:pt x="35709" y="17986"/>
                      <a:pt x="35689" y="23090"/>
                    </a:cubicBezTo>
                    <a:cubicBezTo>
                      <a:pt x="35689" y="30043"/>
                      <a:pt x="30042" y="35689"/>
                      <a:pt x="23089" y="35689"/>
                    </a:cubicBezTo>
                    <a:cubicBezTo>
                      <a:pt x="17985" y="35689"/>
                      <a:pt x="13384" y="32615"/>
                      <a:pt x="11434" y="27892"/>
                    </a:cubicBezTo>
                    <a:cubicBezTo>
                      <a:pt x="9485" y="23190"/>
                      <a:pt x="10550" y="17765"/>
                      <a:pt x="14167" y="14148"/>
                    </a:cubicBezTo>
                    <a:cubicBezTo>
                      <a:pt x="16589" y="11740"/>
                      <a:pt x="19820" y="10458"/>
                      <a:pt x="23103" y="10458"/>
                    </a:cubicBezTo>
                    <a:close/>
                    <a:moveTo>
                      <a:pt x="23052" y="1"/>
                    </a:moveTo>
                    <a:cubicBezTo>
                      <a:pt x="10309" y="1"/>
                      <a:pt x="0" y="10342"/>
                      <a:pt x="0" y="23090"/>
                    </a:cubicBezTo>
                    <a:cubicBezTo>
                      <a:pt x="0" y="35830"/>
                      <a:pt x="23089" y="66033"/>
                      <a:pt x="23089" y="66033"/>
                    </a:cubicBezTo>
                    <a:cubicBezTo>
                      <a:pt x="23089" y="66033"/>
                      <a:pt x="46158" y="35830"/>
                      <a:pt x="46158" y="23090"/>
                    </a:cubicBezTo>
                    <a:cubicBezTo>
                      <a:pt x="46178" y="10342"/>
                      <a:pt x="35850" y="1"/>
                      <a:pt x="23126" y="1"/>
                    </a:cubicBezTo>
                    <a:cubicBezTo>
                      <a:pt x="23114" y="1"/>
                      <a:pt x="23102" y="1"/>
                      <a:pt x="23089" y="1"/>
                    </a:cubicBezTo>
                    <a:cubicBezTo>
                      <a:pt x="23077" y="1"/>
                      <a:pt x="23065" y="1"/>
                      <a:pt x="230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0" name="Google Shape;190;p18"/>
          <p:cNvSpPr txBox="1">
            <a:spLocks noGrp="1"/>
          </p:cNvSpPr>
          <p:nvPr>
            <p:ph type="title"/>
          </p:nvPr>
        </p:nvSpPr>
        <p:spPr>
          <a:xfrm>
            <a:off x="2125775" y="385000"/>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FUTURE ENHANCEMENTS</a:t>
            </a:r>
            <a:endParaRPr sz="3600" dirty="0"/>
          </a:p>
        </p:txBody>
      </p:sp>
      <p:grpSp>
        <p:nvGrpSpPr>
          <p:cNvPr id="191" name="Google Shape;191;p18"/>
          <p:cNvGrpSpPr/>
          <p:nvPr/>
        </p:nvGrpSpPr>
        <p:grpSpPr>
          <a:xfrm>
            <a:off x="736220" y="1563525"/>
            <a:ext cx="2117130" cy="371400"/>
            <a:chOff x="736220" y="1563525"/>
            <a:chExt cx="2117130" cy="371400"/>
          </a:xfrm>
        </p:grpSpPr>
        <p:grpSp>
          <p:nvGrpSpPr>
            <p:cNvPr id="192" name="Google Shape;192;p18"/>
            <p:cNvGrpSpPr/>
            <p:nvPr/>
          </p:nvGrpSpPr>
          <p:grpSpPr>
            <a:xfrm>
              <a:off x="736220" y="1563525"/>
              <a:ext cx="2117130" cy="371400"/>
              <a:chOff x="736220" y="1563525"/>
              <a:chExt cx="2117130" cy="371400"/>
            </a:xfrm>
          </p:grpSpPr>
          <p:cxnSp>
            <p:nvCxnSpPr>
              <p:cNvPr id="193" name="Google Shape;193;p18"/>
              <p:cNvCxnSpPr/>
              <p:nvPr/>
            </p:nvCxnSpPr>
            <p:spPr>
              <a:xfrm rot="10800000">
                <a:off x="1092950" y="1742350"/>
                <a:ext cx="1760400" cy="0"/>
              </a:xfrm>
              <a:prstGeom prst="straightConnector1">
                <a:avLst/>
              </a:prstGeom>
              <a:noFill/>
              <a:ln w="19050" cap="flat" cmpd="sng">
                <a:solidFill>
                  <a:schemeClr val="accent2"/>
                </a:solidFill>
                <a:prstDash val="dot"/>
                <a:round/>
                <a:headEnd type="none" w="med" len="med"/>
                <a:tailEnd type="none" w="med" len="med"/>
              </a:ln>
            </p:spPr>
          </p:cxnSp>
          <p:grpSp>
            <p:nvGrpSpPr>
              <p:cNvPr id="194" name="Google Shape;194;p18"/>
              <p:cNvGrpSpPr/>
              <p:nvPr/>
            </p:nvGrpSpPr>
            <p:grpSpPr>
              <a:xfrm>
                <a:off x="736220" y="1563536"/>
                <a:ext cx="378160" cy="357614"/>
                <a:chOff x="736220" y="1563536"/>
                <a:chExt cx="378160" cy="357614"/>
              </a:xfrm>
            </p:grpSpPr>
            <p:sp>
              <p:nvSpPr>
                <p:cNvPr id="195" name="Google Shape;195;p18"/>
                <p:cNvSpPr/>
                <p:nvPr/>
              </p:nvSpPr>
              <p:spPr>
                <a:xfrm>
                  <a:off x="813988" y="1658318"/>
                  <a:ext cx="201048" cy="169275"/>
                </a:xfrm>
                <a:custGeom>
                  <a:avLst/>
                  <a:gdLst/>
                  <a:ahLst/>
                  <a:cxnLst/>
                  <a:rect l="l" t="t" r="r" b="b"/>
                  <a:pathLst>
                    <a:path w="5695" h="4795" extrusionOk="0">
                      <a:moveTo>
                        <a:pt x="3031" y="1"/>
                      </a:moveTo>
                      <a:cubicBezTo>
                        <a:pt x="2240" y="1"/>
                        <a:pt x="1446" y="378"/>
                        <a:pt x="973" y="1175"/>
                      </a:cubicBezTo>
                      <a:cubicBezTo>
                        <a:pt x="0" y="2832"/>
                        <a:pt x="1254" y="4795"/>
                        <a:pt x="3015" y="4795"/>
                      </a:cubicBezTo>
                      <a:cubicBezTo>
                        <a:pt x="3219" y="4795"/>
                        <a:pt x="3430" y="4768"/>
                        <a:pt x="3645" y="4712"/>
                      </a:cubicBezTo>
                      <a:cubicBezTo>
                        <a:pt x="4931" y="4391"/>
                        <a:pt x="5695" y="3064"/>
                        <a:pt x="5373" y="1798"/>
                      </a:cubicBezTo>
                      <a:cubicBezTo>
                        <a:pt x="5068" y="631"/>
                        <a:pt x="4052" y="1"/>
                        <a:pt x="30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8"/>
                <p:cNvSpPr/>
                <p:nvPr/>
              </p:nvSpPr>
              <p:spPr>
                <a:xfrm>
                  <a:off x="736220" y="1563536"/>
                  <a:ext cx="378160" cy="357614"/>
                </a:xfrm>
                <a:custGeom>
                  <a:avLst/>
                  <a:gdLst/>
                  <a:ahLst/>
                  <a:cxnLst/>
                  <a:rect l="l" t="t" r="r" b="b"/>
                  <a:pathLst>
                    <a:path w="10712" h="10130" extrusionOk="0">
                      <a:moveTo>
                        <a:pt x="5245" y="525"/>
                      </a:moveTo>
                      <a:lnTo>
                        <a:pt x="5225" y="545"/>
                      </a:lnTo>
                      <a:cubicBezTo>
                        <a:pt x="5239" y="545"/>
                        <a:pt x="5252" y="545"/>
                        <a:pt x="5265" y="545"/>
                      </a:cubicBezTo>
                      <a:cubicBezTo>
                        <a:pt x="7539" y="545"/>
                        <a:pt x="9467" y="2246"/>
                        <a:pt x="9747" y="4503"/>
                      </a:cubicBezTo>
                      <a:cubicBezTo>
                        <a:pt x="10048" y="6774"/>
                        <a:pt x="8601" y="8904"/>
                        <a:pt x="6371" y="9487"/>
                      </a:cubicBezTo>
                      <a:cubicBezTo>
                        <a:pt x="5989" y="9585"/>
                        <a:pt x="5607" y="9631"/>
                        <a:pt x="5230" y="9631"/>
                      </a:cubicBezTo>
                      <a:cubicBezTo>
                        <a:pt x="3209" y="9631"/>
                        <a:pt x="1370" y="8281"/>
                        <a:pt x="845" y="6232"/>
                      </a:cubicBezTo>
                      <a:cubicBezTo>
                        <a:pt x="81" y="3338"/>
                        <a:pt x="2251" y="525"/>
                        <a:pt x="5245" y="525"/>
                      </a:cubicBezTo>
                      <a:close/>
                      <a:moveTo>
                        <a:pt x="5248" y="1"/>
                      </a:moveTo>
                      <a:cubicBezTo>
                        <a:pt x="5034" y="1"/>
                        <a:pt x="4819" y="14"/>
                        <a:pt x="4602" y="42"/>
                      </a:cubicBezTo>
                      <a:cubicBezTo>
                        <a:pt x="1950" y="384"/>
                        <a:pt x="1" y="2715"/>
                        <a:pt x="182" y="5388"/>
                      </a:cubicBezTo>
                      <a:cubicBezTo>
                        <a:pt x="342" y="8060"/>
                        <a:pt x="2553" y="10130"/>
                        <a:pt x="5245" y="10130"/>
                      </a:cubicBezTo>
                      <a:cubicBezTo>
                        <a:pt x="5667" y="10130"/>
                        <a:pt x="6089" y="10070"/>
                        <a:pt x="6511" y="9969"/>
                      </a:cubicBezTo>
                      <a:cubicBezTo>
                        <a:pt x="9104" y="9306"/>
                        <a:pt x="10711" y="6734"/>
                        <a:pt x="10209" y="4102"/>
                      </a:cubicBezTo>
                      <a:cubicBezTo>
                        <a:pt x="9748" y="1704"/>
                        <a:pt x="7628" y="1"/>
                        <a:pt x="5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7" name="Google Shape;197;p18"/>
              <p:cNvCxnSpPr/>
              <p:nvPr/>
            </p:nvCxnSpPr>
            <p:spPr>
              <a:xfrm>
                <a:off x="2853350" y="1563525"/>
                <a:ext cx="0" cy="371400"/>
              </a:xfrm>
              <a:prstGeom prst="straightConnector1">
                <a:avLst/>
              </a:prstGeom>
              <a:noFill/>
              <a:ln w="19050" cap="flat" cmpd="sng">
                <a:solidFill>
                  <a:schemeClr val="accent2"/>
                </a:solidFill>
                <a:prstDash val="solid"/>
                <a:round/>
                <a:headEnd type="none" w="med" len="med"/>
                <a:tailEnd type="none" w="med" len="med"/>
              </a:ln>
            </p:spPr>
          </p:cxnSp>
        </p:grpSp>
        <p:sp>
          <p:nvSpPr>
            <p:cNvPr id="199" name="Google Shape;199;p18"/>
            <p:cNvSpPr/>
            <p:nvPr/>
          </p:nvSpPr>
          <p:spPr>
            <a:xfrm>
              <a:off x="1423388" y="1564313"/>
              <a:ext cx="1140900" cy="357300"/>
            </a:xfrm>
            <a:prstGeom prst="roundRect">
              <a:avLst>
                <a:gd name="adj" fmla="val 16667"/>
              </a:avLst>
            </a:prstGeom>
            <a:solidFill>
              <a:schemeClr val="l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accent2"/>
                  </a:solidFill>
                  <a:latin typeface="Fira Sans Extra Condensed Medium"/>
                  <a:ea typeface="Fira Sans Extra Condensed Medium"/>
                  <a:cs typeface="Fira Sans Extra Condensed Medium"/>
                  <a:sym typeface="Fira Sans Extra Condensed Medium"/>
                </a:rPr>
                <a:t>Safety</a:t>
              </a:r>
              <a:endParaRPr sz="1800" dirty="0">
                <a:solidFill>
                  <a:schemeClr val="accent2"/>
                </a:solidFill>
                <a:latin typeface="Fira Sans Extra Condensed Medium"/>
                <a:ea typeface="Fira Sans Extra Condensed Medium"/>
                <a:cs typeface="Fira Sans Extra Condensed Medium"/>
                <a:sym typeface="Fira Sans Extra Condensed Medium"/>
              </a:endParaRPr>
            </a:p>
          </p:txBody>
        </p:sp>
      </p:grpSp>
      <p:grpSp>
        <p:nvGrpSpPr>
          <p:cNvPr id="211" name="Google Shape;211;p18"/>
          <p:cNvGrpSpPr/>
          <p:nvPr/>
        </p:nvGrpSpPr>
        <p:grpSpPr>
          <a:xfrm>
            <a:off x="1170297" y="2790149"/>
            <a:ext cx="2117130" cy="371400"/>
            <a:chOff x="2886995" y="3871089"/>
            <a:chExt cx="2117130" cy="371400"/>
          </a:xfrm>
        </p:grpSpPr>
        <p:grpSp>
          <p:nvGrpSpPr>
            <p:cNvPr id="212" name="Google Shape;212;p18"/>
            <p:cNvGrpSpPr/>
            <p:nvPr/>
          </p:nvGrpSpPr>
          <p:grpSpPr>
            <a:xfrm>
              <a:off x="2886995" y="3871089"/>
              <a:ext cx="2117130" cy="371400"/>
              <a:chOff x="2886995" y="3871089"/>
              <a:chExt cx="2117130" cy="371400"/>
            </a:xfrm>
          </p:grpSpPr>
          <p:cxnSp>
            <p:nvCxnSpPr>
              <p:cNvPr id="213" name="Google Shape;213;p18"/>
              <p:cNvCxnSpPr/>
              <p:nvPr/>
            </p:nvCxnSpPr>
            <p:spPr>
              <a:xfrm rot="10800000">
                <a:off x="3243725" y="4049914"/>
                <a:ext cx="1760400" cy="0"/>
              </a:xfrm>
              <a:prstGeom prst="straightConnector1">
                <a:avLst/>
              </a:prstGeom>
              <a:noFill/>
              <a:ln w="19050" cap="flat" cmpd="sng">
                <a:solidFill>
                  <a:schemeClr val="accent4"/>
                </a:solidFill>
                <a:prstDash val="dot"/>
                <a:round/>
                <a:headEnd type="none" w="med" len="med"/>
                <a:tailEnd type="none" w="med" len="med"/>
              </a:ln>
            </p:spPr>
          </p:cxnSp>
          <p:grpSp>
            <p:nvGrpSpPr>
              <p:cNvPr id="214" name="Google Shape;214;p18"/>
              <p:cNvGrpSpPr/>
              <p:nvPr/>
            </p:nvGrpSpPr>
            <p:grpSpPr>
              <a:xfrm>
                <a:off x="2886995" y="3871099"/>
                <a:ext cx="378160" cy="357614"/>
                <a:chOff x="3117612" y="3871099"/>
                <a:chExt cx="378160" cy="357614"/>
              </a:xfrm>
            </p:grpSpPr>
            <p:sp>
              <p:nvSpPr>
                <p:cNvPr id="215" name="Google Shape;215;p18"/>
                <p:cNvSpPr/>
                <p:nvPr/>
              </p:nvSpPr>
              <p:spPr>
                <a:xfrm>
                  <a:off x="3195380" y="3965882"/>
                  <a:ext cx="201048" cy="169275"/>
                </a:xfrm>
                <a:custGeom>
                  <a:avLst/>
                  <a:gdLst/>
                  <a:ahLst/>
                  <a:cxnLst/>
                  <a:rect l="l" t="t" r="r" b="b"/>
                  <a:pathLst>
                    <a:path w="5695" h="4795" extrusionOk="0">
                      <a:moveTo>
                        <a:pt x="3031" y="1"/>
                      </a:moveTo>
                      <a:cubicBezTo>
                        <a:pt x="2240" y="1"/>
                        <a:pt x="1446" y="378"/>
                        <a:pt x="973" y="1175"/>
                      </a:cubicBezTo>
                      <a:cubicBezTo>
                        <a:pt x="0" y="2832"/>
                        <a:pt x="1254" y="4795"/>
                        <a:pt x="3015" y="4795"/>
                      </a:cubicBezTo>
                      <a:cubicBezTo>
                        <a:pt x="3219" y="4795"/>
                        <a:pt x="3430" y="4768"/>
                        <a:pt x="3645" y="4712"/>
                      </a:cubicBezTo>
                      <a:cubicBezTo>
                        <a:pt x="4931" y="4391"/>
                        <a:pt x="5695" y="3064"/>
                        <a:pt x="5373" y="1798"/>
                      </a:cubicBezTo>
                      <a:cubicBezTo>
                        <a:pt x="5068" y="631"/>
                        <a:pt x="4052" y="1"/>
                        <a:pt x="3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8"/>
                <p:cNvSpPr/>
                <p:nvPr/>
              </p:nvSpPr>
              <p:spPr>
                <a:xfrm>
                  <a:off x="3117612" y="3871099"/>
                  <a:ext cx="378160" cy="357614"/>
                </a:xfrm>
                <a:custGeom>
                  <a:avLst/>
                  <a:gdLst/>
                  <a:ahLst/>
                  <a:cxnLst/>
                  <a:rect l="l" t="t" r="r" b="b"/>
                  <a:pathLst>
                    <a:path w="10712" h="10130" extrusionOk="0">
                      <a:moveTo>
                        <a:pt x="5245" y="525"/>
                      </a:moveTo>
                      <a:lnTo>
                        <a:pt x="5225" y="545"/>
                      </a:lnTo>
                      <a:cubicBezTo>
                        <a:pt x="5239" y="545"/>
                        <a:pt x="5252" y="545"/>
                        <a:pt x="5265" y="545"/>
                      </a:cubicBezTo>
                      <a:cubicBezTo>
                        <a:pt x="7539" y="545"/>
                        <a:pt x="9467" y="2246"/>
                        <a:pt x="9747" y="4503"/>
                      </a:cubicBezTo>
                      <a:cubicBezTo>
                        <a:pt x="10048" y="6774"/>
                        <a:pt x="8601" y="8904"/>
                        <a:pt x="6371" y="9487"/>
                      </a:cubicBezTo>
                      <a:cubicBezTo>
                        <a:pt x="5989" y="9585"/>
                        <a:pt x="5607" y="9631"/>
                        <a:pt x="5230" y="9631"/>
                      </a:cubicBezTo>
                      <a:cubicBezTo>
                        <a:pt x="3209" y="9631"/>
                        <a:pt x="1370" y="8281"/>
                        <a:pt x="845" y="6232"/>
                      </a:cubicBezTo>
                      <a:cubicBezTo>
                        <a:pt x="81" y="3338"/>
                        <a:pt x="2251" y="525"/>
                        <a:pt x="5245" y="525"/>
                      </a:cubicBezTo>
                      <a:close/>
                      <a:moveTo>
                        <a:pt x="5248" y="1"/>
                      </a:moveTo>
                      <a:cubicBezTo>
                        <a:pt x="5034" y="1"/>
                        <a:pt x="4819" y="14"/>
                        <a:pt x="4602" y="42"/>
                      </a:cubicBezTo>
                      <a:cubicBezTo>
                        <a:pt x="1950" y="384"/>
                        <a:pt x="1" y="2715"/>
                        <a:pt x="182" y="5388"/>
                      </a:cubicBezTo>
                      <a:cubicBezTo>
                        <a:pt x="342" y="8060"/>
                        <a:pt x="2553" y="10130"/>
                        <a:pt x="5245" y="10130"/>
                      </a:cubicBezTo>
                      <a:cubicBezTo>
                        <a:pt x="5667" y="10130"/>
                        <a:pt x="6089" y="10070"/>
                        <a:pt x="6511" y="9969"/>
                      </a:cubicBezTo>
                      <a:cubicBezTo>
                        <a:pt x="9104" y="9306"/>
                        <a:pt x="10711" y="6734"/>
                        <a:pt x="10209" y="4102"/>
                      </a:cubicBezTo>
                      <a:cubicBezTo>
                        <a:pt x="9748" y="1704"/>
                        <a:pt x="7628" y="1"/>
                        <a:pt x="5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7" name="Google Shape;217;p18"/>
              <p:cNvCxnSpPr/>
              <p:nvPr/>
            </p:nvCxnSpPr>
            <p:spPr>
              <a:xfrm>
                <a:off x="5004125" y="3871089"/>
                <a:ext cx="0" cy="371400"/>
              </a:xfrm>
              <a:prstGeom prst="straightConnector1">
                <a:avLst/>
              </a:prstGeom>
              <a:noFill/>
              <a:ln w="19050" cap="flat" cmpd="sng">
                <a:solidFill>
                  <a:schemeClr val="accent4"/>
                </a:solidFill>
                <a:prstDash val="solid"/>
                <a:round/>
                <a:headEnd type="none" w="med" len="med"/>
                <a:tailEnd type="none" w="med" len="med"/>
              </a:ln>
            </p:spPr>
          </p:cxnSp>
        </p:grpSp>
        <p:sp>
          <p:nvSpPr>
            <p:cNvPr id="219" name="Google Shape;219;p18"/>
            <p:cNvSpPr/>
            <p:nvPr/>
          </p:nvSpPr>
          <p:spPr>
            <a:xfrm>
              <a:off x="3415447" y="3878139"/>
              <a:ext cx="1330616" cy="357300"/>
            </a:xfrm>
            <a:prstGeom prst="roundRect">
              <a:avLst>
                <a:gd name="adj" fmla="val 16667"/>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accent4"/>
                  </a:solidFill>
                  <a:latin typeface="Fira Sans Extra Condensed Medium"/>
                  <a:ea typeface="Fira Sans Extra Condensed Medium"/>
                  <a:cs typeface="Fira Sans Extra Condensed Medium"/>
                  <a:sym typeface="Fira Sans Extra Condensed Medium"/>
                </a:rPr>
                <a:t>Productivity</a:t>
              </a:r>
              <a:endParaRPr sz="1800" dirty="0">
                <a:solidFill>
                  <a:schemeClr val="accent4"/>
                </a:solidFill>
                <a:latin typeface="Fira Sans Extra Condensed Medium"/>
                <a:ea typeface="Fira Sans Extra Condensed Medium"/>
                <a:cs typeface="Fira Sans Extra Condensed Medium"/>
                <a:sym typeface="Fira Sans Extra Condensed Medium"/>
              </a:endParaRPr>
            </a:p>
          </p:txBody>
        </p:sp>
      </p:grpSp>
      <p:sp>
        <p:nvSpPr>
          <p:cNvPr id="2" name="Google Shape;174;p17">
            <a:extLst>
              <a:ext uri="{FF2B5EF4-FFF2-40B4-BE49-F238E27FC236}">
                <a16:creationId xmlns:a16="http://schemas.microsoft.com/office/drawing/2014/main" id="{4F4F13C9-7C7B-83CD-CE91-649C4C3BC1B4}"/>
              </a:ext>
            </a:extLst>
          </p:cNvPr>
          <p:cNvSpPr txBox="1"/>
          <p:nvPr/>
        </p:nvSpPr>
        <p:spPr>
          <a:xfrm>
            <a:off x="2853350" y="901011"/>
            <a:ext cx="6138053" cy="2655165"/>
          </a:xfrm>
          <a:prstGeom prst="rect">
            <a:avLst/>
          </a:prstGeom>
          <a:noFill/>
          <a:ln>
            <a:noFill/>
          </a:ln>
        </p:spPr>
        <p:txBody>
          <a:bodyPr spcFirstLastPara="1" wrap="square" lIns="91425" tIns="91425" rIns="91425" bIns="91425" anchor="ctr" anchorCtr="0">
            <a:noAutofit/>
          </a:bodyPr>
          <a:lstStyle/>
          <a:p>
            <a:pPr algn="l">
              <a:lnSpc>
                <a:spcPct val="150000"/>
              </a:lnSpc>
            </a:pPr>
            <a:endParaRPr sz="1600" dirty="0">
              <a:solidFill>
                <a:schemeClr val="dk1"/>
              </a:solidFill>
              <a:latin typeface="+mn-lt"/>
              <a:ea typeface="Fira Sans"/>
              <a:cs typeface="Fira Sans"/>
              <a:sym typeface="Fira Sans"/>
            </a:endParaRPr>
          </a:p>
        </p:txBody>
      </p:sp>
      <p:sp>
        <p:nvSpPr>
          <p:cNvPr id="3" name="Rectangle 1">
            <a:extLst>
              <a:ext uri="{FF2B5EF4-FFF2-40B4-BE49-F238E27FC236}">
                <a16:creationId xmlns:a16="http://schemas.microsoft.com/office/drawing/2014/main" id="{9F51A591-CFFD-7B4E-53BA-0764C7DC377C}"/>
              </a:ext>
            </a:extLst>
          </p:cNvPr>
          <p:cNvSpPr>
            <a:spLocks noChangeArrowheads="1"/>
          </p:cNvSpPr>
          <p:nvPr/>
        </p:nvSpPr>
        <p:spPr bwMode="auto">
          <a:xfrm>
            <a:off x="3524834" y="1093585"/>
            <a:ext cx="5505525" cy="3607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Predictive Alerts and Behavior Analysis</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Implement machine learning for predictive analytics.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Enhanced Security</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Introduce multi-factor authentication and encryption.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Advanced Notification Systems</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Develop SOS alerts for emergency situations.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IoT and Wearable Integration</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Extend functionality with smart devices.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Scalability and UX Improvements</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Utilize serverless architecture and enhance user experience.</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825338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9"/>
          <p:cNvSpPr txBox="1">
            <a:spLocks noGrp="1"/>
          </p:cNvSpPr>
          <p:nvPr>
            <p:ph type="title"/>
          </p:nvPr>
        </p:nvSpPr>
        <p:spPr>
          <a:xfrm>
            <a:off x="1917619" y="3504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REFERENCES</a:t>
            </a:r>
            <a:endParaRPr sz="3600" dirty="0"/>
          </a:p>
        </p:txBody>
      </p:sp>
      <p:grpSp>
        <p:nvGrpSpPr>
          <p:cNvPr id="247" name="Google Shape;247;p19"/>
          <p:cNvGrpSpPr/>
          <p:nvPr/>
        </p:nvGrpSpPr>
        <p:grpSpPr>
          <a:xfrm>
            <a:off x="7373960" y="148683"/>
            <a:ext cx="1567633" cy="1639399"/>
            <a:chOff x="1750225" y="1133517"/>
            <a:chExt cx="4350375" cy="4339933"/>
          </a:xfrm>
        </p:grpSpPr>
        <p:grpSp>
          <p:nvGrpSpPr>
            <p:cNvPr id="248" name="Google Shape;248;p19"/>
            <p:cNvGrpSpPr/>
            <p:nvPr/>
          </p:nvGrpSpPr>
          <p:grpSpPr>
            <a:xfrm>
              <a:off x="3748068" y="1374765"/>
              <a:ext cx="1639065" cy="3001251"/>
              <a:chOff x="3629375" y="1218490"/>
              <a:chExt cx="1885500" cy="3452491"/>
            </a:xfrm>
          </p:grpSpPr>
          <p:sp>
            <p:nvSpPr>
              <p:cNvPr id="249" name="Google Shape;249;p19"/>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19"/>
              <p:cNvSpPr/>
              <p:nvPr/>
            </p:nvSpPr>
            <p:spPr>
              <a:xfrm>
                <a:off x="3629926" y="1218490"/>
                <a:ext cx="1884763" cy="3452491"/>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9"/>
            <p:cNvSpPr/>
            <p:nvPr/>
          </p:nvSpPr>
          <p:spPr>
            <a:xfrm>
              <a:off x="3743125" y="2092825"/>
              <a:ext cx="1693075" cy="617475"/>
            </a:xfrm>
            <a:custGeom>
              <a:avLst/>
              <a:gdLst/>
              <a:ahLst/>
              <a:cxnLst/>
              <a:rect l="l" t="t" r="r" b="b"/>
              <a:pathLst>
                <a:path w="67723" h="24699" extrusionOk="0">
                  <a:moveTo>
                    <a:pt x="0" y="24699"/>
                  </a:moveTo>
                  <a:lnTo>
                    <a:pt x="6805" y="8703"/>
                  </a:lnTo>
                  <a:lnTo>
                    <a:pt x="10446" y="0"/>
                  </a:lnTo>
                  <a:lnTo>
                    <a:pt x="34332" y="123"/>
                  </a:lnTo>
                  <a:lnTo>
                    <a:pt x="34332" y="16109"/>
                  </a:lnTo>
                  <a:lnTo>
                    <a:pt x="50009" y="16233"/>
                  </a:lnTo>
                  <a:lnTo>
                    <a:pt x="50195" y="8579"/>
                  </a:lnTo>
                  <a:lnTo>
                    <a:pt x="58959" y="13518"/>
                  </a:lnTo>
                  <a:lnTo>
                    <a:pt x="67130" y="3829"/>
                  </a:lnTo>
                  <a:lnTo>
                    <a:pt x="67723" y="3950"/>
                  </a:lnTo>
                </a:path>
              </a:pathLst>
            </a:custGeom>
            <a:noFill/>
            <a:ln w="38100" cap="flat" cmpd="sng">
              <a:solidFill>
                <a:schemeClr val="accent4"/>
              </a:solidFill>
              <a:prstDash val="solid"/>
              <a:round/>
              <a:headEnd type="none" w="med" len="med"/>
              <a:tailEnd type="none" w="med" len="med"/>
            </a:ln>
          </p:spPr>
        </p:sp>
        <p:sp>
          <p:nvSpPr>
            <p:cNvPr id="256" name="Google Shape;256;p19"/>
            <p:cNvSpPr/>
            <p:nvPr/>
          </p:nvSpPr>
          <p:spPr>
            <a:xfrm>
              <a:off x="5437925" y="1341700"/>
              <a:ext cx="662675" cy="4131750"/>
            </a:xfrm>
            <a:custGeom>
              <a:avLst/>
              <a:gdLst/>
              <a:ahLst/>
              <a:cxnLst/>
              <a:rect l="l" t="t" r="r" b="b"/>
              <a:pathLst>
                <a:path w="26507" h="165270" extrusionOk="0">
                  <a:moveTo>
                    <a:pt x="0" y="33099"/>
                  </a:moveTo>
                  <a:lnTo>
                    <a:pt x="26507" y="0"/>
                  </a:lnTo>
                  <a:lnTo>
                    <a:pt x="26507" y="165270"/>
                  </a:lnTo>
                </a:path>
              </a:pathLst>
            </a:custGeom>
            <a:noFill/>
            <a:ln w="19050" cap="flat" cmpd="sng">
              <a:solidFill>
                <a:schemeClr val="accent6"/>
              </a:solidFill>
              <a:prstDash val="solid"/>
              <a:round/>
              <a:headEnd type="none" w="med" len="med"/>
              <a:tailEnd type="none" w="med" len="med"/>
            </a:ln>
          </p:spPr>
        </p:sp>
        <p:cxnSp>
          <p:nvCxnSpPr>
            <p:cNvPr id="257" name="Google Shape;257;p19"/>
            <p:cNvCxnSpPr/>
            <p:nvPr/>
          </p:nvCxnSpPr>
          <p:spPr>
            <a:xfrm rot="10800000">
              <a:off x="1750225" y="2707242"/>
              <a:ext cx="1963200" cy="0"/>
            </a:xfrm>
            <a:prstGeom prst="straightConnector1">
              <a:avLst/>
            </a:prstGeom>
            <a:noFill/>
            <a:ln w="19050" cap="flat" cmpd="sng">
              <a:solidFill>
                <a:schemeClr val="accent6"/>
              </a:solidFill>
              <a:prstDash val="solid"/>
              <a:round/>
              <a:headEnd type="none" w="med" len="med"/>
              <a:tailEnd type="none" w="med" len="med"/>
            </a:ln>
          </p:spPr>
        </p:cxnSp>
        <p:grpSp>
          <p:nvGrpSpPr>
            <p:cNvPr id="258" name="Google Shape;258;p19"/>
            <p:cNvGrpSpPr/>
            <p:nvPr/>
          </p:nvGrpSpPr>
          <p:grpSpPr>
            <a:xfrm>
              <a:off x="3659325" y="1133517"/>
              <a:ext cx="1816499" cy="3548767"/>
              <a:chOff x="778675" y="1383025"/>
              <a:chExt cx="1127350" cy="2202425"/>
            </a:xfrm>
          </p:grpSpPr>
          <p:sp>
            <p:nvSpPr>
              <p:cNvPr id="259" name="Google Shape;259;p19"/>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19"/>
            <p:cNvSpPr/>
            <p:nvPr/>
          </p:nvSpPr>
          <p:spPr>
            <a:xfrm>
              <a:off x="4660404" y="2098010"/>
              <a:ext cx="284018" cy="40578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2657465" y="2624753"/>
              <a:ext cx="190299" cy="164962"/>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2"/>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a:extLst>
              <a:ext uri="{FF2B5EF4-FFF2-40B4-BE49-F238E27FC236}">
                <a16:creationId xmlns:a16="http://schemas.microsoft.com/office/drawing/2014/main" id="{A44DD6C5-B2C0-C4A4-C910-986CCF5F7F33}"/>
              </a:ext>
            </a:extLst>
          </p:cNvPr>
          <p:cNvSpPr>
            <a:spLocks noChangeArrowheads="1"/>
          </p:cNvSpPr>
          <p:nvPr/>
        </p:nvSpPr>
        <p:spPr bwMode="auto">
          <a:xfrm>
            <a:off x="153236" y="973315"/>
            <a:ext cx="8235773" cy="39303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lgn="l">
              <a:lnSpc>
                <a:spcPct val="150000"/>
              </a:lnSpc>
              <a:buFont typeface="Arial" panose="020B0604020202020204" pitchFamily="34" charset="0"/>
              <a:buChar char="•"/>
            </a:pPr>
            <a:r>
              <a:rPr kumimoji="0" lang="en-US" altLang="en-US" b="0" i="0" u="none" strike="noStrike" cap="none" normalizeH="0" baseline="0" dirty="0">
                <a:ln>
                  <a:noFill/>
                </a:ln>
                <a:solidFill>
                  <a:schemeClr val="tx1"/>
                </a:solidFill>
                <a:effectLst/>
                <a:latin typeface="+mn-lt"/>
              </a:rPr>
              <a:t>R. J. </a:t>
            </a:r>
            <a:r>
              <a:rPr kumimoji="0" lang="en-US" altLang="en-US" b="0" i="0" u="none" strike="noStrike" cap="none" normalizeH="0" baseline="0" dirty="0" err="1">
                <a:ln>
                  <a:noFill/>
                </a:ln>
                <a:solidFill>
                  <a:schemeClr val="tx1"/>
                </a:solidFill>
                <a:effectLst/>
                <a:latin typeface="+mn-lt"/>
              </a:rPr>
              <a:t>Anto</a:t>
            </a:r>
            <a:r>
              <a:rPr kumimoji="0" lang="en-US" altLang="en-US" b="0" i="0" u="none" strike="noStrike" cap="none" normalizeH="0" baseline="0" dirty="0">
                <a:ln>
                  <a:noFill/>
                </a:ln>
                <a:solidFill>
                  <a:schemeClr val="tx1"/>
                </a:solidFill>
                <a:effectLst/>
                <a:latin typeface="+mn-lt"/>
              </a:rPr>
              <a:t>, L. R., H. G., and L. N. S., "Tracking the Covid zones through geo-fencing technique," International Journal of Pervasive Computing and Communications, ahead-of-print, Jul. 2020. </a:t>
            </a:r>
          </a:p>
          <a:p>
            <a:pPr marL="285750" indent="-285750" algn="l">
              <a:lnSpc>
                <a:spcPct val="150000"/>
              </a:lnSpc>
              <a:buFont typeface="Arial" panose="020B0604020202020204" pitchFamily="34" charset="0"/>
              <a:buChar char="•"/>
            </a:pPr>
            <a:r>
              <a:rPr kumimoji="0" lang="en-US" altLang="en-US" b="0" i="0" u="none" strike="noStrike" cap="none" normalizeH="0" baseline="0" dirty="0">
                <a:ln>
                  <a:noFill/>
                </a:ln>
                <a:solidFill>
                  <a:schemeClr val="tx1"/>
                </a:solidFill>
                <a:effectLst/>
                <a:latin typeface="+mn-lt"/>
              </a:rPr>
              <a:t>G. </a:t>
            </a:r>
            <a:r>
              <a:rPr kumimoji="0" lang="en-US" altLang="en-US" b="0" i="0" u="none" strike="noStrike" cap="none" normalizeH="0" baseline="0" dirty="0" err="1">
                <a:ln>
                  <a:noFill/>
                </a:ln>
                <a:solidFill>
                  <a:schemeClr val="tx1"/>
                </a:solidFill>
                <a:effectLst/>
                <a:latin typeface="+mn-lt"/>
              </a:rPr>
              <a:t>Iwasokun</a:t>
            </a:r>
            <a:r>
              <a:rPr kumimoji="0" lang="en-US" altLang="en-US" b="0" i="0" u="none" strike="noStrike" cap="none" normalizeH="0" baseline="0" dirty="0">
                <a:ln>
                  <a:noFill/>
                </a:ln>
                <a:solidFill>
                  <a:schemeClr val="tx1"/>
                </a:solidFill>
                <a:effectLst/>
                <a:latin typeface="+mn-lt"/>
              </a:rPr>
              <a:t>, O. </a:t>
            </a:r>
            <a:r>
              <a:rPr kumimoji="0" lang="en-US" altLang="en-US" b="0" i="0" u="none" strike="noStrike" cap="none" normalizeH="0" baseline="0" dirty="0" err="1">
                <a:ln>
                  <a:noFill/>
                </a:ln>
                <a:solidFill>
                  <a:schemeClr val="tx1"/>
                </a:solidFill>
                <a:effectLst/>
                <a:latin typeface="+mn-lt"/>
              </a:rPr>
              <a:t>Ogunfeitimi</a:t>
            </a:r>
            <a:r>
              <a:rPr kumimoji="0" lang="en-US" altLang="en-US" b="0" i="0" u="none" strike="noStrike" cap="none" normalizeH="0" baseline="0" dirty="0">
                <a:ln>
                  <a:noFill/>
                </a:ln>
                <a:solidFill>
                  <a:schemeClr val="tx1"/>
                </a:solidFill>
                <a:effectLst/>
                <a:latin typeface="+mn-lt"/>
              </a:rPr>
              <a:t>, O. </a:t>
            </a:r>
            <a:r>
              <a:rPr kumimoji="0" lang="en-US" altLang="en-US" b="0" i="0" u="none" strike="noStrike" cap="none" normalizeH="0" baseline="0" dirty="0" err="1">
                <a:ln>
                  <a:noFill/>
                </a:ln>
                <a:solidFill>
                  <a:schemeClr val="tx1"/>
                </a:solidFill>
                <a:effectLst/>
                <a:latin typeface="+mn-lt"/>
              </a:rPr>
              <a:t>Akinyokun</a:t>
            </a:r>
            <a:r>
              <a:rPr kumimoji="0" lang="en-US" altLang="en-US" b="0" i="0" u="none" strike="noStrike" cap="none" normalizeH="0" baseline="0" dirty="0">
                <a:ln>
                  <a:noFill/>
                </a:ln>
                <a:solidFill>
                  <a:schemeClr val="tx1"/>
                </a:solidFill>
                <a:effectLst/>
                <a:latin typeface="+mn-lt"/>
              </a:rPr>
              <a:t>, and S. O. </a:t>
            </a:r>
            <a:r>
              <a:rPr kumimoji="0" lang="en-US" altLang="en-US" b="0" i="0" u="none" strike="noStrike" cap="none" normalizeH="0" baseline="0" dirty="0" err="1">
                <a:ln>
                  <a:noFill/>
                </a:ln>
                <a:solidFill>
                  <a:schemeClr val="tx1"/>
                </a:solidFill>
                <a:effectLst/>
                <a:latin typeface="+mn-lt"/>
              </a:rPr>
              <a:t>Ogunlana</a:t>
            </a:r>
            <a:r>
              <a:rPr kumimoji="0" lang="en-US" altLang="en-US" b="0" i="0" u="none" strike="noStrike" cap="none" normalizeH="0" baseline="0" dirty="0">
                <a:ln>
                  <a:noFill/>
                </a:ln>
                <a:solidFill>
                  <a:schemeClr val="tx1"/>
                </a:solidFill>
                <a:effectLst/>
                <a:latin typeface="+mn-lt"/>
              </a:rPr>
              <a:t>, "Geo-Fence Technique for Prevention of Human Kidnapping," International Journal of Smart Security Technologies, Vol. 8, No. 2, pp. 21-41, Jul. 2021.</a:t>
            </a:r>
          </a:p>
          <a:p>
            <a:pPr marL="285750" indent="-285750" algn="l">
              <a:lnSpc>
                <a:spcPct val="150000"/>
              </a:lnSpc>
              <a:buFont typeface="Arial" panose="020B0604020202020204" pitchFamily="34" charset="0"/>
              <a:buChar char="•"/>
            </a:pPr>
            <a:r>
              <a:rPr kumimoji="0" lang="en-US" altLang="en-US" b="0" i="0" u="none" strike="noStrike" cap="none" normalizeH="0" baseline="0" dirty="0">
                <a:ln>
                  <a:noFill/>
                </a:ln>
                <a:solidFill>
                  <a:schemeClr val="tx1"/>
                </a:solidFill>
                <a:effectLst/>
                <a:latin typeface="+mn-lt"/>
              </a:rPr>
              <a:t>M. </a:t>
            </a:r>
            <a:r>
              <a:rPr kumimoji="0" lang="en-US" altLang="en-US" b="0" i="0" u="none" strike="noStrike" cap="none" normalizeH="0" baseline="0" dirty="0" err="1">
                <a:ln>
                  <a:noFill/>
                </a:ln>
                <a:solidFill>
                  <a:schemeClr val="tx1"/>
                </a:solidFill>
                <a:effectLst/>
                <a:latin typeface="+mn-lt"/>
              </a:rPr>
              <a:t>Zurbarán</a:t>
            </a:r>
            <a:r>
              <a:rPr kumimoji="0" lang="en-US" altLang="en-US" b="0" i="0" u="none" strike="noStrike" cap="none" normalizeH="0" baseline="0" dirty="0">
                <a:ln>
                  <a:noFill/>
                </a:ln>
                <a:solidFill>
                  <a:schemeClr val="tx1"/>
                </a:solidFill>
                <a:effectLst/>
                <a:latin typeface="+mn-lt"/>
              </a:rPr>
              <a:t>, P. M. Wightman, L. Gonzalez, and M. Labrador, "A Survey on Privacy in Location-Based Services," </a:t>
            </a:r>
            <a:r>
              <a:rPr kumimoji="0" lang="en-US" altLang="en-US" b="0" i="0" u="none" strike="noStrike" cap="none" normalizeH="0" baseline="0" dirty="0" err="1">
                <a:ln>
                  <a:noFill/>
                </a:ln>
                <a:solidFill>
                  <a:schemeClr val="tx1"/>
                </a:solidFill>
                <a:effectLst/>
                <a:latin typeface="+mn-lt"/>
              </a:rPr>
              <a:t>Ingeniería</a:t>
            </a:r>
            <a:r>
              <a:rPr kumimoji="0" lang="en-US" altLang="en-US" b="0" i="0" u="none" strike="noStrike" cap="none" normalizeH="0" baseline="0" dirty="0">
                <a:ln>
                  <a:noFill/>
                </a:ln>
                <a:solidFill>
                  <a:schemeClr val="tx1"/>
                </a:solidFill>
                <a:effectLst/>
                <a:latin typeface="+mn-lt"/>
              </a:rPr>
              <a:t> y Desarrollo, Vol. 32, No. 2, pp. 314-343, August 2014.</a:t>
            </a:r>
          </a:p>
          <a:p>
            <a:pPr marL="285750" indent="-285750" algn="l">
              <a:lnSpc>
                <a:spcPct val="150000"/>
              </a:lnSpc>
              <a:buFont typeface="Arial" panose="020B0604020202020204" pitchFamily="34" charset="0"/>
              <a:buChar char="•"/>
            </a:pPr>
            <a:r>
              <a:rPr kumimoji="0" lang="en-US" altLang="en-US" b="0" i="0" u="none" strike="noStrike" cap="none" normalizeH="0" baseline="0" dirty="0">
                <a:ln>
                  <a:noFill/>
                </a:ln>
                <a:solidFill>
                  <a:schemeClr val="tx1"/>
                </a:solidFill>
                <a:effectLst/>
                <a:latin typeface="+mn-lt"/>
              </a:rPr>
              <a:t>A. Babatunde, A. </a:t>
            </a:r>
            <a:r>
              <a:rPr kumimoji="0" lang="en-US" altLang="en-US" b="0" i="0" u="none" strike="noStrike" cap="none" normalizeH="0" baseline="0" dirty="0" err="1">
                <a:ln>
                  <a:noFill/>
                </a:ln>
                <a:solidFill>
                  <a:schemeClr val="tx1"/>
                </a:solidFill>
                <a:effectLst/>
                <a:latin typeface="+mn-lt"/>
              </a:rPr>
              <a:t>Oke</a:t>
            </a:r>
            <a:r>
              <a:rPr kumimoji="0" lang="en-US" altLang="en-US" b="0" i="0" u="none" strike="noStrike" cap="none" normalizeH="0" baseline="0" dirty="0">
                <a:ln>
                  <a:noFill/>
                </a:ln>
                <a:solidFill>
                  <a:schemeClr val="tx1"/>
                </a:solidFill>
                <a:effectLst/>
                <a:latin typeface="+mn-lt"/>
              </a:rPr>
              <a:t>, R. S. Babatunde, and O. </a:t>
            </a:r>
            <a:r>
              <a:rPr kumimoji="0" lang="en-US" altLang="en-US" b="0" i="0" u="none" strike="noStrike" cap="none" normalizeH="0" baseline="0" dirty="0" err="1">
                <a:ln>
                  <a:noFill/>
                </a:ln>
                <a:solidFill>
                  <a:schemeClr val="tx1"/>
                </a:solidFill>
                <a:effectLst/>
                <a:latin typeface="+mn-lt"/>
              </a:rPr>
              <a:t>Ibitoye</a:t>
            </a:r>
            <a:r>
              <a:rPr kumimoji="0" lang="en-US" altLang="en-US" b="0" i="0" u="none" strike="noStrike" cap="none" normalizeH="0" baseline="0" dirty="0">
                <a:ln>
                  <a:noFill/>
                </a:ln>
                <a:solidFill>
                  <a:schemeClr val="tx1"/>
                </a:solidFill>
                <a:effectLst/>
                <a:latin typeface="+mn-lt"/>
              </a:rPr>
              <a:t>, "Mobile Based Student Attendance System Using Geo-Fencing With Timing and Face Recognition,“ Journal of Advances in Mathematical &amp; Computational Sciences, Vol. 10, No. 1, pp. 75-90, Mar. 2022.</a:t>
            </a:r>
          </a:p>
          <a:p>
            <a:pPr marL="285750" indent="-285750" algn="l">
              <a:lnSpc>
                <a:spcPct val="150000"/>
              </a:lnSpc>
              <a:buFont typeface="Arial" panose="020B0604020202020204" pitchFamily="34" charset="0"/>
              <a:buChar char="•"/>
            </a:pPr>
            <a:endParaRPr kumimoji="0" lang="en-US" altLang="en-US" b="0" i="0" u="none" strike="noStrike" cap="none" normalizeH="0" baseline="0" dirty="0">
              <a:ln>
                <a:noFill/>
              </a:ln>
              <a:solidFill>
                <a:schemeClr val="tx1"/>
              </a:solidFill>
              <a:effectLst/>
              <a:latin typeface="+mn-lt"/>
            </a:endParaRPr>
          </a:p>
          <a:p>
            <a:pPr marL="285750" indent="-285750" algn="l">
              <a:lnSpc>
                <a:spcPct val="150000"/>
              </a:lnSpc>
              <a:buFont typeface="Arial" panose="020B0604020202020204" pitchFamily="34" charset="0"/>
              <a:buChar char="•"/>
            </a:pPr>
            <a:endParaRPr kumimoji="0" lang="en-US" altLang="en-US"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1348073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28"/>
        <p:cNvGrpSpPr/>
        <p:nvPr/>
      </p:nvGrpSpPr>
      <p:grpSpPr>
        <a:xfrm>
          <a:off x="0" y="0"/>
          <a:ext cx="0" cy="0"/>
          <a:chOff x="0" y="0"/>
          <a:chExt cx="0" cy="0"/>
        </a:xfrm>
      </p:grpSpPr>
      <p:sp>
        <p:nvSpPr>
          <p:cNvPr id="1529" name="Google Shape;1529;p33"/>
          <p:cNvSpPr txBox="1">
            <a:spLocks noGrp="1"/>
          </p:cNvSpPr>
          <p:nvPr>
            <p:ph type="title"/>
          </p:nvPr>
        </p:nvSpPr>
        <p:spPr>
          <a:xfrm>
            <a:off x="2125262" y="594661"/>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5000" dirty="0"/>
              <a:t>THANK YOU</a:t>
            </a:r>
            <a:endParaRPr sz="5000" dirty="0"/>
          </a:p>
        </p:txBody>
      </p:sp>
      <p:sp>
        <p:nvSpPr>
          <p:cNvPr id="1530" name="Google Shape;1530;p33"/>
          <p:cNvSpPr/>
          <p:nvPr/>
        </p:nvSpPr>
        <p:spPr>
          <a:xfrm>
            <a:off x="4571493" y="4354842"/>
            <a:ext cx="47" cy="47"/>
          </a:xfrm>
          <a:custGeom>
            <a:avLst/>
            <a:gdLst/>
            <a:ahLst/>
            <a:cxnLst/>
            <a:rect l="l" t="t" r="r" b="b"/>
            <a:pathLst>
              <a:path w="1" h="1" extrusionOk="0">
                <a:moveTo>
                  <a:pt x="0" y="1"/>
                </a:move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3"/>
          <p:cNvSpPr/>
          <p:nvPr/>
        </p:nvSpPr>
        <p:spPr>
          <a:xfrm>
            <a:off x="4571504" y="4348755"/>
            <a:ext cx="47" cy="47"/>
          </a:xfrm>
          <a:custGeom>
            <a:avLst/>
            <a:gdLst/>
            <a:ahLst/>
            <a:cxnLst/>
            <a:rect l="l" t="t" r="r" b="b"/>
            <a:pathLst>
              <a:path w="1" h="1" extrusionOk="0">
                <a:moveTo>
                  <a:pt x="0" y="1"/>
                </a:moveTo>
                <a:lnTo>
                  <a:pt x="0" y="1"/>
                </a:lnTo>
                <a:close/>
              </a:path>
            </a:pathLst>
          </a:custGeom>
          <a:solidFill>
            <a:srgbClr val="42B5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 name="Google Shape;1532;p33"/>
          <p:cNvGrpSpPr/>
          <p:nvPr/>
        </p:nvGrpSpPr>
        <p:grpSpPr>
          <a:xfrm>
            <a:off x="3483749" y="1883431"/>
            <a:ext cx="2175488" cy="3112129"/>
            <a:chOff x="3484251" y="1236660"/>
            <a:chExt cx="2175488" cy="3112129"/>
          </a:xfrm>
        </p:grpSpPr>
        <p:sp>
          <p:nvSpPr>
            <p:cNvPr id="1533" name="Google Shape;1533;p33"/>
            <p:cNvSpPr/>
            <p:nvPr/>
          </p:nvSpPr>
          <p:spPr>
            <a:xfrm>
              <a:off x="3484251" y="2014224"/>
              <a:ext cx="747293" cy="778540"/>
            </a:xfrm>
            <a:custGeom>
              <a:avLst/>
              <a:gdLst/>
              <a:ahLst/>
              <a:cxnLst/>
              <a:rect l="l" t="t" r="r" b="b"/>
              <a:pathLst>
                <a:path w="15856" h="16519" extrusionOk="0">
                  <a:moveTo>
                    <a:pt x="945" y="0"/>
                  </a:moveTo>
                  <a:cubicBezTo>
                    <a:pt x="322" y="2130"/>
                    <a:pt x="0" y="4361"/>
                    <a:pt x="0" y="6571"/>
                  </a:cubicBezTo>
                  <a:cubicBezTo>
                    <a:pt x="0" y="9264"/>
                    <a:pt x="1025" y="12720"/>
                    <a:pt x="2633" y="16518"/>
                  </a:cubicBezTo>
                  <a:lnTo>
                    <a:pt x="15855" y="16518"/>
                  </a:lnTo>
                  <a:cubicBezTo>
                    <a:pt x="10610" y="12700"/>
                    <a:pt x="9224" y="5486"/>
                    <a:pt x="127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3"/>
            <p:cNvSpPr/>
            <p:nvPr/>
          </p:nvSpPr>
          <p:spPr>
            <a:xfrm>
              <a:off x="4911503" y="2014224"/>
              <a:ext cx="748236" cy="778540"/>
            </a:xfrm>
            <a:custGeom>
              <a:avLst/>
              <a:gdLst/>
              <a:ahLst/>
              <a:cxnLst/>
              <a:rect l="l" t="t" r="r" b="b"/>
              <a:pathLst>
                <a:path w="15876" h="16519" extrusionOk="0">
                  <a:moveTo>
                    <a:pt x="3155" y="0"/>
                  </a:moveTo>
                  <a:cubicBezTo>
                    <a:pt x="4401" y="1969"/>
                    <a:pt x="5064" y="4260"/>
                    <a:pt x="5064" y="6571"/>
                  </a:cubicBezTo>
                  <a:cubicBezTo>
                    <a:pt x="5064" y="10510"/>
                    <a:pt x="3195" y="14207"/>
                    <a:pt x="0" y="16518"/>
                  </a:cubicBezTo>
                  <a:lnTo>
                    <a:pt x="13243" y="16518"/>
                  </a:lnTo>
                  <a:cubicBezTo>
                    <a:pt x="14850" y="12720"/>
                    <a:pt x="15875" y="9264"/>
                    <a:pt x="15875" y="6571"/>
                  </a:cubicBezTo>
                  <a:cubicBezTo>
                    <a:pt x="15875" y="4361"/>
                    <a:pt x="15554" y="2130"/>
                    <a:pt x="149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1535;p33"/>
            <p:cNvSpPr/>
            <p:nvPr/>
          </p:nvSpPr>
          <p:spPr>
            <a:xfrm>
              <a:off x="3608299" y="2792731"/>
              <a:ext cx="1927334" cy="777551"/>
            </a:xfrm>
            <a:custGeom>
              <a:avLst/>
              <a:gdLst/>
              <a:ahLst/>
              <a:cxnLst/>
              <a:rect l="l" t="t" r="r" b="b"/>
              <a:pathLst>
                <a:path w="40894" h="16498" extrusionOk="0">
                  <a:moveTo>
                    <a:pt x="1" y="0"/>
                  </a:moveTo>
                  <a:cubicBezTo>
                    <a:pt x="2251" y="5265"/>
                    <a:pt x="5647" y="11173"/>
                    <a:pt x="9023" y="16498"/>
                  </a:cubicBezTo>
                  <a:lnTo>
                    <a:pt x="31871" y="16498"/>
                  </a:lnTo>
                  <a:cubicBezTo>
                    <a:pt x="35267" y="11173"/>
                    <a:pt x="38643" y="5265"/>
                    <a:pt x="40894" y="0"/>
                  </a:cubicBezTo>
                  <a:lnTo>
                    <a:pt x="27651" y="0"/>
                  </a:lnTo>
                  <a:cubicBezTo>
                    <a:pt x="25586" y="1509"/>
                    <a:pt x="23090" y="2331"/>
                    <a:pt x="20549" y="2331"/>
                  </a:cubicBezTo>
                  <a:cubicBezTo>
                    <a:pt x="20519" y="2331"/>
                    <a:pt x="20488" y="2331"/>
                    <a:pt x="20457" y="2331"/>
                  </a:cubicBezTo>
                  <a:cubicBezTo>
                    <a:pt x="20426" y="2331"/>
                    <a:pt x="20395" y="2331"/>
                    <a:pt x="20365" y="2331"/>
                  </a:cubicBezTo>
                  <a:cubicBezTo>
                    <a:pt x="17805" y="2331"/>
                    <a:pt x="15308" y="1509"/>
                    <a:pt x="13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3"/>
            <p:cNvSpPr/>
            <p:nvPr/>
          </p:nvSpPr>
          <p:spPr>
            <a:xfrm>
              <a:off x="4033557" y="3570248"/>
              <a:ext cx="1076873" cy="778540"/>
            </a:xfrm>
            <a:custGeom>
              <a:avLst/>
              <a:gdLst/>
              <a:ahLst/>
              <a:cxnLst/>
              <a:rect l="l" t="t" r="r" b="b"/>
              <a:pathLst>
                <a:path w="22849" h="16519" extrusionOk="0">
                  <a:moveTo>
                    <a:pt x="0" y="1"/>
                  </a:moveTo>
                  <a:cubicBezTo>
                    <a:pt x="5727" y="9064"/>
                    <a:pt x="11414" y="16519"/>
                    <a:pt x="11414" y="16519"/>
                  </a:cubicBezTo>
                  <a:cubicBezTo>
                    <a:pt x="11414" y="16519"/>
                    <a:pt x="17121" y="9064"/>
                    <a:pt x="22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3"/>
            <p:cNvSpPr/>
            <p:nvPr/>
          </p:nvSpPr>
          <p:spPr>
            <a:xfrm>
              <a:off x="3528742" y="1236660"/>
              <a:ext cx="2086445" cy="777598"/>
            </a:xfrm>
            <a:custGeom>
              <a:avLst/>
              <a:gdLst/>
              <a:ahLst/>
              <a:cxnLst/>
              <a:rect l="l" t="t" r="r" b="b"/>
              <a:pathLst>
                <a:path w="44270" h="16499" extrusionOk="0">
                  <a:moveTo>
                    <a:pt x="22145" y="0"/>
                  </a:moveTo>
                  <a:cubicBezTo>
                    <a:pt x="11917" y="0"/>
                    <a:pt x="2914" y="6712"/>
                    <a:pt x="1" y="16498"/>
                  </a:cubicBezTo>
                  <a:lnTo>
                    <a:pt x="11776" y="16498"/>
                  </a:lnTo>
                  <a:cubicBezTo>
                    <a:pt x="14027" y="12961"/>
                    <a:pt x="17925" y="10791"/>
                    <a:pt x="22125" y="10791"/>
                  </a:cubicBezTo>
                  <a:cubicBezTo>
                    <a:pt x="26345" y="10791"/>
                    <a:pt x="30243" y="12941"/>
                    <a:pt x="32494" y="16498"/>
                  </a:cubicBezTo>
                  <a:lnTo>
                    <a:pt x="44270" y="16498"/>
                  </a:lnTo>
                  <a:cubicBezTo>
                    <a:pt x="41356" y="6712"/>
                    <a:pt x="32353" y="0"/>
                    <a:pt x="22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Rectangle 1">
            <a:extLst>
              <a:ext uri="{FF2B5EF4-FFF2-40B4-BE49-F238E27FC236}">
                <a16:creationId xmlns:a16="http://schemas.microsoft.com/office/drawing/2014/main" id="{6F1FA505-7E5D-9C2C-D951-C2478622E970}"/>
              </a:ext>
            </a:extLst>
          </p:cNvPr>
          <p:cNvSpPr>
            <a:spLocks noChangeArrowheads="1"/>
          </p:cNvSpPr>
          <p:nvPr/>
        </p:nvSpPr>
        <p:spPr bwMode="auto">
          <a:xfrm>
            <a:off x="3560646" y="1286690"/>
            <a:ext cx="5884377" cy="395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lnSpc>
                <a:spcPct val="150000"/>
              </a:lnSpc>
            </a:pPr>
            <a:r>
              <a:rPr kumimoji="0" lang="en-US" altLang="en-US" sz="1500" b="0" i="0" u="none" strike="noStrike" cap="none" normalizeH="0" baseline="0" dirty="0">
                <a:ln>
                  <a:noFill/>
                </a:ln>
                <a:solidFill>
                  <a:schemeClr val="tx1"/>
                </a:solidFill>
                <a:effectLst/>
                <a:latin typeface="+mn-lt"/>
              </a:rPr>
              <a:t>Have Any Queries?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grpSp>
        <p:nvGrpSpPr>
          <p:cNvPr id="143" name="Google Shape;143;p17"/>
          <p:cNvGrpSpPr/>
          <p:nvPr/>
        </p:nvGrpSpPr>
        <p:grpSpPr>
          <a:xfrm>
            <a:off x="241932" y="1205171"/>
            <a:ext cx="2345151" cy="3311052"/>
            <a:chOff x="1140591" y="1317147"/>
            <a:chExt cx="2902923" cy="3311052"/>
          </a:xfrm>
        </p:grpSpPr>
        <p:grpSp>
          <p:nvGrpSpPr>
            <p:cNvPr id="144" name="Google Shape;144;p17"/>
            <p:cNvGrpSpPr/>
            <p:nvPr/>
          </p:nvGrpSpPr>
          <p:grpSpPr>
            <a:xfrm>
              <a:off x="1166489" y="1443760"/>
              <a:ext cx="285254" cy="3184438"/>
              <a:chOff x="1166489" y="1443760"/>
              <a:chExt cx="285254" cy="3184438"/>
            </a:xfrm>
          </p:grpSpPr>
          <p:grpSp>
            <p:nvGrpSpPr>
              <p:cNvPr id="145" name="Google Shape;145;p17"/>
              <p:cNvGrpSpPr/>
              <p:nvPr/>
            </p:nvGrpSpPr>
            <p:grpSpPr>
              <a:xfrm>
                <a:off x="1166489" y="4029117"/>
                <a:ext cx="285254" cy="599082"/>
                <a:chOff x="1018277" y="4158068"/>
                <a:chExt cx="271541" cy="570283"/>
              </a:xfrm>
            </p:grpSpPr>
            <p:cxnSp>
              <p:nvCxnSpPr>
                <p:cNvPr id="146" name="Google Shape;146;p17"/>
                <p:cNvCxnSpPr/>
                <p:nvPr/>
              </p:nvCxnSpPr>
              <p:spPr>
                <a:xfrm rot="10800000">
                  <a:off x="1153927" y="4158068"/>
                  <a:ext cx="0" cy="467700"/>
                </a:xfrm>
                <a:prstGeom prst="straightConnector1">
                  <a:avLst/>
                </a:prstGeom>
                <a:noFill/>
                <a:ln w="19050" cap="flat" cmpd="sng">
                  <a:solidFill>
                    <a:schemeClr val="accent6"/>
                  </a:solidFill>
                  <a:prstDash val="dot"/>
                  <a:round/>
                  <a:headEnd type="none" w="med" len="med"/>
                  <a:tailEnd type="none" w="med" len="med"/>
                </a:ln>
              </p:spPr>
            </p:cxnSp>
            <p:grpSp>
              <p:nvGrpSpPr>
                <p:cNvPr id="147" name="Google Shape;147;p17"/>
                <p:cNvGrpSpPr/>
                <p:nvPr/>
              </p:nvGrpSpPr>
              <p:grpSpPr>
                <a:xfrm>
                  <a:off x="1018277" y="4456810"/>
                  <a:ext cx="271541" cy="271541"/>
                  <a:chOff x="1734137" y="4439003"/>
                  <a:chExt cx="240600" cy="240600"/>
                </a:xfrm>
              </p:grpSpPr>
              <p:sp>
                <p:nvSpPr>
                  <p:cNvPr id="148" name="Google Shape;148;p17"/>
                  <p:cNvSpPr/>
                  <p:nvPr/>
                </p:nvSpPr>
                <p:spPr>
                  <a:xfrm>
                    <a:off x="1734137" y="4439003"/>
                    <a:ext cx="240600" cy="240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17"/>
                  <p:cNvGrpSpPr/>
                  <p:nvPr/>
                </p:nvGrpSpPr>
                <p:grpSpPr>
                  <a:xfrm>
                    <a:off x="1781664" y="4486468"/>
                    <a:ext cx="145476" cy="145476"/>
                    <a:chOff x="1244650" y="4320125"/>
                    <a:chExt cx="135000" cy="135000"/>
                  </a:xfrm>
                </p:grpSpPr>
                <p:sp>
                  <p:nvSpPr>
                    <p:cNvPr id="150" name="Google Shape;150;p17"/>
                    <p:cNvSpPr/>
                    <p:nvPr/>
                  </p:nvSpPr>
                  <p:spPr>
                    <a:xfrm>
                      <a:off x="1244650" y="4375455"/>
                      <a:ext cx="135000" cy="2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7"/>
                    <p:cNvSpPr/>
                    <p:nvPr/>
                  </p:nvSpPr>
                  <p:spPr>
                    <a:xfrm rot="-5400000">
                      <a:off x="1244522" y="4373075"/>
                      <a:ext cx="135000" cy="2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cxnSp>
            <p:nvCxnSpPr>
              <p:cNvPr id="152" name="Google Shape;152;p17"/>
              <p:cNvCxnSpPr/>
              <p:nvPr/>
            </p:nvCxnSpPr>
            <p:spPr>
              <a:xfrm>
                <a:off x="1309121" y="1443760"/>
                <a:ext cx="0" cy="2564060"/>
              </a:xfrm>
              <a:prstGeom prst="straightConnector1">
                <a:avLst/>
              </a:prstGeom>
              <a:noFill/>
              <a:ln w="19050" cap="flat" cmpd="sng">
                <a:solidFill>
                  <a:schemeClr val="accent6"/>
                </a:solidFill>
                <a:prstDash val="solid"/>
                <a:round/>
                <a:headEnd type="none" w="med" len="med"/>
                <a:tailEnd type="none" w="med" len="med"/>
              </a:ln>
            </p:spPr>
          </p:cxnSp>
        </p:grpSp>
        <p:grpSp>
          <p:nvGrpSpPr>
            <p:cNvPr id="153" name="Google Shape;153;p17"/>
            <p:cNvGrpSpPr/>
            <p:nvPr/>
          </p:nvGrpSpPr>
          <p:grpSpPr>
            <a:xfrm>
              <a:off x="1235833" y="3043652"/>
              <a:ext cx="2807681" cy="187212"/>
              <a:chOff x="1235833" y="3043652"/>
              <a:chExt cx="2807681" cy="187212"/>
            </a:xfrm>
          </p:grpSpPr>
          <p:cxnSp>
            <p:nvCxnSpPr>
              <p:cNvPr id="154" name="Google Shape;154;p17"/>
              <p:cNvCxnSpPr/>
              <p:nvPr/>
            </p:nvCxnSpPr>
            <p:spPr>
              <a:xfrm rot="10800000">
                <a:off x="1308957" y="3133498"/>
                <a:ext cx="2734557" cy="0"/>
              </a:xfrm>
              <a:prstGeom prst="straightConnector1">
                <a:avLst/>
              </a:prstGeom>
              <a:noFill/>
              <a:ln w="19050" cap="flat" cmpd="sng">
                <a:solidFill>
                  <a:schemeClr val="accent6"/>
                </a:solidFill>
                <a:prstDash val="dot"/>
                <a:round/>
                <a:headEnd type="none" w="med" len="med"/>
                <a:tailEnd type="none" w="med" len="med"/>
              </a:ln>
            </p:spPr>
          </p:cxnSp>
          <p:sp>
            <p:nvSpPr>
              <p:cNvPr id="155" name="Google Shape;155;p17"/>
              <p:cNvSpPr/>
              <p:nvPr/>
            </p:nvSpPr>
            <p:spPr>
              <a:xfrm rot="5400000">
                <a:off x="1223370" y="3056115"/>
                <a:ext cx="187212" cy="162286"/>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4"/>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56;p17"/>
            <p:cNvGrpSpPr/>
            <p:nvPr/>
          </p:nvGrpSpPr>
          <p:grpSpPr>
            <a:xfrm>
              <a:off x="1140593" y="1317147"/>
              <a:ext cx="2902921" cy="337210"/>
              <a:chOff x="1140593" y="1317147"/>
              <a:chExt cx="2902921" cy="337210"/>
            </a:xfrm>
          </p:grpSpPr>
          <p:cxnSp>
            <p:nvCxnSpPr>
              <p:cNvPr id="157" name="Google Shape;157;p17"/>
              <p:cNvCxnSpPr/>
              <p:nvPr/>
            </p:nvCxnSpPr>
            <p:spPr>
              <a:xfrm rot="10800000">
                <a:off x="1308957" y="1485778"/>
                <a:ext cx="2734557" cy="0"/>
              </a:xfrm>
              <a:prstGeom prst="straightConnector1">
                <a:avLst/>
              </a:prstGeom>
              <a:noFill/>
              <a:ln w="19050" cap="flat" cmpd="sng">
                <a:solidFill>
                  <a:schemeClr val="accent6"/>
                </a:solidFill>
                <a:prstDash val="dot"/>
                <a:round/>
                <a:headEnd type="none" w="med" len="med"/>
                <a:tailEnd type="none" w="med" len="med"/>
              </a:ln>
            </p:spPr>
          </p:cxnSp>
          <p:grpSp>
            <p:nvGrpSpPr>
              <p:cNvPr id="158" name="Google Shape;158;p17"/>
              <p:cNvGrpSpPr/>
              <p:nvPr/>
            </p:nvGrpSpPr>
            <p:grpSpPr>
              <a:xfrm>
                <a:off x="1140593" y="1317147"/>
                <a:ext cx="337210" cy="337210"/>
                <a:chOff x="1140593" y="1317147"/>
                <a:chExt cx="337210" cy="337210"/>
              </a:xfrm>
            </p:grpSpPr>
            <p:sp>
              <p:nvSpPr>
                <p:cNvPr id="159" name="Google Shape;159;p17"/>
                <p:cNvSpPr/>
                <p:nvPr/>
              </p:nvSpPr>
              <p:spPr>
                <a:xfrm>
                  <a:off x="1140593" y="1317147"/>
                  <a:ext cx="337210" cy="3372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p:nvPr/>
              </p:nvSpPr>
              <p:spPr>
                <a:xfrm>
                  <a:off x="1215999" y="1398096"/>
                  <a:ext cx="187212" cy="162286"/>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rgbClr val="FFFFFF"/>
                </a:solidFill>
                <a:ln w="6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 name="Google Shape;161;p17"/>
            <p:cNvGrpSpPr/>
            <p:nvPr/>
          </p:nvGrpSpPr>
          <p:grpSpPr>
            <a:xfrm>
              <a:off x="1235833" y="2215784"/>
              <a:ext cx="2807681" cy="187212"/>
              <a:chOff x="1235833" y="2215784"/>
              <a:chExt cx="2807681" cy="187212"/>
            </a:xfrm>
          </p:grpSpPr>
          <p:cxnSp>
            <p:nvCxnSpPr>
              <p:cNvPr id="162" name="Google Shape;162;p17"/>
              <p:cNvCxnSpPr/>
              <p:nvPr/>
            </p:nvCxnSpPr>
            <p:spPr>
              <a:xfrm rot="10800000">
                <a:off x="1308957" y="2309711"/>
                <a:ext cx="2734557" cy="0"/>
              </a:xfrm>
              <a:prstGeom prst="straightConnector1">
                <a:avLst/>
              </a:prstGeom>
              <a:noFill/>
              <a:ln w="19050" cap="flat" cmpd="sng">
                <a:solidFill>
                  <a:schemeClr val="accent6"/>
                </a:solidFill>
                <a:prstDash val="dot"/>
                <a:round/>
                <a:headEnd type="none" w="med" len="med"/>
                <a:tailEnd type="none" w="med" len="med"/>
              </a:ln>
            </p:spPr>
          </p:cxnSp>
          <p:sp>
            <p:nvSpPr>
              <p:cNvPr id="163" name="Google Shape;163;p17"/>
              <p:cNvSpPr/>
              <p:nvPr/>
            </p:nvSpPr>
            <p:spPr>
              <a:xfrm rot="5400000">
                <a:off x="1223370" y="2228247"/>
                <a:ext cx="187212" cy="162286"/>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3"/>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17"/>
            <p:cNvGrpSpPr/>
            <p:nvPr/>
          </p:nvGrpSpPr>
          <p:grpSpPr>
            <a:xfrm>
              <a:off x="1140591" y="3788630"/>
              <a:ext cx="2902923" cy="337211"/>
              <a:chOff x="1140591" y="3788630"/>
              <a:chExt cx="2902923" cy="337211"/>
            </a:xfrm>
          </p:grpSpPr>
          <p:cxnSp>
            <p:nvCxnSpPr>
              <p:cNvPr id="165" name="Google Shape;165;p17"/>
              <p:cNvCxnSpPr/>
              <p:nvPr/>
            </p:nvCxnSpPr>
            <p:spPr>
              <a:xfrm rot="10800000">
                <a:off x="1308957" y="3957289"/>
                <a:ext cx="2734557" cy="0"/>
              </a:xfrm>
              <a:prstGeom prst="straightConnector1">
                <a:avLst/>
              </a:prstGeom>
              <a:noFill/>
              <a:ln w="19050" cap="flat" cmpd="sng">
                <a:solidFill>
                  <a:schemeClr val="accent6"/>
                </a:solidFill>
                <a:prstDash val="dot"/>
                <a:round/>
                <a:headEnd type="none" w="med" len="med"/>
                <a:tailEnd type="none" w="med" len="med"/>
              </a:ln>
            </p:spPr>
          </p:cxnSp>
          <p:sp>
            <p:nvSpPr>
              <p:cNvPr id="166" name="Google Shape;166;p17"/>
              <p:cNvSpPr/>
              <p:nvPr/>
            </p:nvSpPr>
            <p:spPr>
              <a:xfrm>
                <a:off x="1140591" y="3788630"/>
                <a:ext cx="337210" cy="337211"/>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7"/>
              <p:cNvSpPr/>
              <p:nvPr/>
            </p:nvSpPr>
            <p:spPr>
              <a:xfrm>
                <a:off x="1233455" y="3848069"/>
                <a:ext cx="152273" cy="217571"/>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9" name="Google Shape;169;p17"/>
          <p:cNvSpPr/>
          <p:nvPr/>
        </p:nvSpPr>
        <p:spPr>
          <a:xfrm>
            <a:off x="692857" y="2826299"/>
            <a:ext cx="1392991" cy="407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lt1"/>
                </a:solidFill>
                <a:latin typeface="Fira Sans Extra Condensed Medium"/>
                <a:ea typeface="Fira Sans Extra Condensed Medium"/>
                <a:cs typeface="Fira Sans Extra Condensed Medium"/>
                <a:sym typeface="Fira Sans Extra Condensed Medium"/>
              </a:rPr>
              <a:t>Productivity</a:t>
            </a:r>
            <a:endParaRPr sz="1800" dirty="0">
              <a:solidFill>
                <a:schemeClr val="lt1"/>
              </a:solidFill>
              <a:latin typeface="Fira Sans Extra Condensed Medium"/>
              <a:ea typeface="Fira Sans Extra Condensed Medium"/>
              <a:cs typeface="Fira Sans Extra Condensed Medium"/>
              <a:sym typeface="Fira Sans Extra Condensed Medium"/>
            </a:endParaRPr>
          </a:p>
        </p:txBody>
      </p:sp>
      <p:sp>
        <p:nvSpPr>
          <p:cNvPr id="171" name="Google Shape;171;p17"/>
          <p:cNvSpPr txBox="1">
            <a:spLocks noGrp="1"/>
          </p:cNvSpPr>
          <p:nvPr>
            <p:ph type="title"/>
          </p:nvPr>
        </p:nvSpPr>
        <p:spPr>
          <a:xfrm>
            <a:off x="2125775" y="385000"/>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INTRODUCTION</a:t>
            </a:r>
            <a:endParaRPr sz="3600" dirty="0"/>
          </a:p>
        </p:txBody>
      </p:sp>
      <p:grpSp>
        <p:nvGrpSpPr>
          <p:cNvPr id="172" name="Google Shape;172;p17"/>
          <p:cNvGrpSpPr/>
          <p:nvPr/>
        </p:nvGrpSpPr>
        <p:grpSpPr>
          <a:xfrm>
            <a:off x="715668" y="1063089"/>
            <a:ext cx="8119958" cy="3508908"/>
            <a:chOff x="692857" y="1023537"/>
            <a:chExt cx="10327554" cy="4056735"/>
          </a:xfrm>
        </p:grpSpPr>
        <p:sp>
          <p:nvSpPr>
            <p:cNvPr id="173" name="Google Shape;173;p17"/>
            <p:cNvSpPr/>
            <p:nvPr/>
          </p:nvSpPr>
          <p:spPr>
            <a:xfrm>
              <a:off x="692857" y="1201232"/>
              <a:ext cx="1742700" cy="4074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lt1"/>
                  </a:solidFill>
                  <a:latin typeface="Fira Sans Extra Condensed Medium"/>
                  <a:ea typeface="Fira Sans Extra Condensed Medium"/>
                  <a:cs typeface="Fira Sans Extra Condensed Medium"/>
                  <a:sym typeface="Fira Sans Extra Condensed Medium"/>
                </a:rPr>
                <a:t>Safety</a:t>
              </a:r>
              <a:endParaRPr sz="1800" dirty="0">
                <a:solidFill>
                  <a:schemeClr val="lt1"/>
                </a:solidFill>
                <a:latin typeface="Fira Sans Extra Condensed Medium"/>
                <a:ea typeface="Fira Sans Extra Condensed Medium"/>
                <a:cs typeface="Fira Sans Extra Condensed Medium"/>
                <a:sym typeface="Fira Sans Extra Condensed Medium"/>
              </a:endParaRPr>
            </a:p>
          </p:txBody>
        </p:sp>
        <p:sp>
          <p:nvSpPr>
            <p:cNvPr id="174" name="Google Shape;174;p17"/>
            <p:cNvSpPr txBox="1"/>
            <p:nvPr/>
          </p:nvSpPr>
          <p:spPr>
            <a:xfrm>
              <a:off x="3073060" y="1023537"/>
              <a:ext cx="7947351" cy="4056735"/>
            </a:xfrm>
            <a:prstGeom prst="rect">
              <a:avLst/>
            </a:prstGeom>
            <a:noFill/>
            <a:ln>
              <a:noFill/>
            </a:ln>
          </p:spPr>
          <p:txBody>
            <a:bodyPr spcFirstLastPara="1" wrap="square" lIns="91425" tIns="91425" rIns="91425" bIns="91425" anchor="ctr" anchorCtr="0">
              <a:noAutofit/>
            </a:bodyPr>
            <a:lstStyle/>
            <a:p>
              <a:pPr algn="l">
                <a:lnSpc>
                  <a:spcPct val="150000"/>
                </a:lnSpc>
              </a:pPr>
              <a:r>
                <a:rPr lang="en-US" sz="1600" dirty="0">
                  <a:solidFill>
                    <a:schemeClr val="dk1"/>
                  </a:solidFill>
                  <a:latin typeface="+mn-lt"/>
                  <a:ea typeface="Fira Sans"/>
                  <a:cs typeface="Fira Sans"/>
                  <a:sym typeface="Fira Sans"/>
                </a:rPr>
                <a:t>In today's dynamic and fast-paced world, ensuring the </a:t>
              </a:r>
              <a:r>
                <a:rPr lang="en-US" sz="1600" b="1" dirty="0">
                  <a:solidFill>
                    <a:schemeClr val="dk1"/>
                  </a:solidFill>
                  <a:latin typeface="+mn-lt"/>
                  <a:ea typeface="Fira Sans"/>
                  <a:cs typeface="Fira Sans"/>
                  <a:sym typeface="Fira Sans"/>
                </a:rPr>
                <a:t>safety </a:t>
              </a:r>
              <a:r>
                <a:rPr lang="en-US" sz="1600" dirty="0">
                  <a:solidFill>
                    <a:schemeClr val="dk1"/>
                  </a:solidFill>
                  <a:latin typeface="+mn-lt"/>
                  <a:ea typeface="Fira Sans"/>
                  <a:cs typeface="Fira Sans"/>
                  <a:sym typeface="Fira Sans"/>
                </a:rPr>
                <a:t>and </a:t>
              </a:r>
              <a:r>
                <a:rPr lang="en-US" sz="1600" b="1" dirty="0">
                  <a:solidFill>
                    <a:schemeClr val="dk1"/>
                  </a:solidFill>
                  <a:latin typeface="+mn-lt"/>
                  <a:ea typeface="Fira Sans"/>
                  <a:cs typeface="Fira Sans"/>
                  <a:sym typeface="Fira Sans"/>
                </a:rPr>
                <a:t>productivity</a:t>
              </a:r>
              <a:r>
                <a:rPr lang="en-US" sz="1600" dirty="0">
                  <a:solidFill>
                    <a:schemeClr val="dk1"/>
                  </a:solidFill>
                  <a:latin typeface="+mn-lt"/>
                  <a:ea typeface="Fira Sans"/>
                  <a:cs typeface="Fira Sans"/>
                  <a:sym typeface="Fira Sans"/>
                </a:rPr>
                <a:t> of individuals, whether in personal or professional spheres, has become increasingly paramount. To address these challenges, the emergence of innovative technologies has paved the way for comprehensive solutions that cater to both </a:t>
              </a:r>
              <a:r>
                <a:rPr lang="en-US" sz="1600" b="1" dirty="0">
                  <a:solidFill>
                    <a:schemeClr val="dk1"/>
                  </a:solidFill>
                  <a:latin typeface="+mn-lt"/>
                  <a:ea typeface="Fira Sans"/>
                  <a:cs typeface="Fira Sans"/>
                  <a:sym typeface="Fira Sans"/>
                </a:rPr>
                <a:t>parental oversight</a:t>
              </a:r>
              <a:r>
                <a:rPr lang="en-US" sz="1600" dirty="0">
                  <a:solidFill>
                    <a:schemeClr val="dk1"/>
                  </a:solidFill>
                  <a:latin typeface="+mn-lt"/>
                  <a:ea typeface="Fira Sans"/>
                  <a:cs typeface="Fira Sans"/>
                  <a:sym typeface="Fira Sans"/>
                </a:rPr>
                <a:t> and </a:t>
              </a:r>
              <a:r>
                <a:rPr lang="en-US" sz="1600" b="1" dirty="0">
                  <a:solidFill>
                    <a:schemeClr val="dk1"/>
                  </a:solidFill>
                  <a:latin typeface="+mn-lt"/>
                  <a:ea typeface="Fira Sans"/>
                  <a:cs typeface="Fira Sans"/>
                  <a:sym typeface="Fira Sans"/>
                </a:rPr>
                <a:t>managerial tracking</a:t>
              </a:r>
              <a:r>
                <a:rPr lang="en-US" sz="1600" dirty="0">
                  <a:solidFill>
                    <a:schemeClr val="dk1"/>
                  </a:solidFill>
                  <a:latin typeface="+mn-lt"/>
                  <a:ea typeface="Fira Sans"/>
                  <a:cs typeface="Fira Sans"/>
                  <a:sym typeface="Fira Sans"/>
                </a:rPr>
                <a:t> needs. Among these, </a:t>
              </a:r>
              <a:r>
                <a:rPr lang="en-US" sz="1600" b="1" dirty="0" err="1">
                  <a:solidFill>
                    <a:schemeClr val="dk1"/>
                  </a:solidFill>
                  <a:latin typeface="+mn-lt"/>
                  <a:ea typeface="Fira Sans"/>
                  <a:cs typeface="Fira Sans"/>
                  <a:sym typeface="Fira Sans"/>
                </a:rPr>
                <a:t>GeoFenceX</a:t>
              </a:r>
              <a:r>
                <a:rPr lang="en-US" sz="1600" b="1" dirty="0">
                  <a:solidFill>
                    <a:schemeClr val="dk1"/>
                  </a:solidFill>
                  <a:latin typeface="+mn-lt"/>
                  <a:ea typeface="Fira Sans"/>
                  <a:cs typeface="Fira Sans"/>
                  <a:sym typeface="Fira Sans"/>
                </a:rPr>
                <a:t> </a:t>
              </a:r>
              <a:r>
                <a:rPr lang="en-US" sz="1600" dirty="0">
                  <a:solidFill>
                    <a:schemeClr val="dk1"/>
                  </a:solidFill>
                  <a:latin typeface="+mn-lt"/>
                  <a:ea typeface="Fira Sans"/>
                  <a:cs typeface="Fira Sans"/>
                  <a:sym typeface="Fira Sans"/>
                </a:rPr>
                <a:t>stands out as a pioneering system that harnesses the power of </a:t>
              </a:r>
              <a:r>
                <a:rPr lang="en-US" sz="1600" dirty="0" err="1">
                  <a:solidFill>
                    <a:schemeClr val="dk1"/>
                  </a:solidFill>
                  <a:latin typeface="+mn-lt"/>
                  <a:ea typeface="Fira Sans"/>
                  <a:cs typeface="Fira Sans"/>
                  <a:sym typeface="Fira Sans"/>
                </a:rPr>
                <a:t>GeoFencing</a:t>
              </a:r>
              <a:r>
                <a:rPr lang="en-US" sz="1600" dirty="0">
                  <a:solidFill>
                    <a:schemeClr val="dk1"/>
                  </a:solidFill>
                  <a:latin typeface="+mn-lt"/>
                  <a:ea typeface="Fira Sans"/>
                  <a:cs typeface="Fira Sans"/>
                  <a:sym typeface="Fira Sans"/>
                </a:rPr>
                <a:t> technology to redefine how we manage real-time movements and tasks.</a:t>
              </a:r>
            </a:p>
            <a:p>
              <a:pPr algn="l"/>
              <a:endParaRPr sz="1600" dirty="0">
                <a:solidFill>
                  <a:schemeClr val="dk1"/>
                </a:solidFill>
                <a:latin typeface="+mn-lt"/>
                <a:ea typeface="Fira Sans"/>
                <a:cs typeface="Fira Sans"/>
                <a:sym typeface="Fira Sans"/>
              </a:endParaRPr>
            </a:p>
          </p:txBody>
        </p:sp>
      </p:grpSp>
      <p:sp>
        <p:nvSpPr>
          <p:cNvPr id="176" name="Google Shape;176;p17"/>
          <p:cNvSpPr/>
          <p:nvPr/>
        </p:nvSpPr>
        <p:spPr>
          <a:xfrm>
            <a:off x="692857" y="2036964"/>
            <a:ext cx="1392994" cy="4074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lt1"/>
                </a:solidFill>
                <a:latin typeface="Fira Sans Extra Condensed Medium"/>
                <a:ea typeface="Fira Sans Extra Condensed Medium"/>
                <a:cs typeface="Fira Sans Extra Condensed Medium"/>
                <a:sym typeface="Fira Sans Extra Condensed Medium"/>
              </a:rPr>
              <a:t>Security</a:t>
            </a:r>
            <a:endParaRPr sz="1800" dirty="0">
              <a:solidFill>
                <a:schemeClr val="lt1"/>
              </a:solidFill>
              <a:latin typeface="Fira Sans Extra Condensed Medium"/>
              <a:ea typeface="Fira Sans Extra Condensed Medium"/>
              <a:cs typeface="Fira Sans Extra Condensed Medium"/>
              <a:sym typeface="Fira Sans Extra Condensed Medium"/>
            </a:endParaRPr>
          </a:p>
        </p:txBody>
      </p:sp>
      <p:sp>
        <p:nvSpPr>
          <p:cNvPr id="179" name="Google Shape;179;p17"/>
          <p:cNvSpPr/>
          <p:nvPr/>
        </p:nvSpPr>
        <p:spPr>
          <a:xfrm>
            <a:off x="715668" y="3684437"/>
            <a:ext cx="1370177" cy="4074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lt1"/>
                </a:solidFill>
                <a:latin typeface="Fira Sans Extra Condensed Medium"/>
                <a:ea typeface="Fira Sans Extra Condensed Medium"/>
                <a:cs typeface="Fira Sans Extra Condensed Medium"/>
                <a:sym typeface="Fira Sans Extra Condensed Medium"/>
              </a:rPr>
              <a:t>Efficiency</a:t>
            </a:r>
            <a:endParaRPr sz="1800" dirty="0">
              <a:solidFill>
                <a:schemeClr val="lt1"/>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grpSp>
        <p:nvGrpSpPr>
          <p:cNvPr id="185" name="Google Shape;185;p18"/>
          <p:cNvGrpSpPr/>
          <p:nvPr/>
        </p:nvGrpSpPr>
        <p:grpSpPr>
          <a:xfrm>
            <a:off x="-42050" y="1081575"/>
            <a:ext cx="9205400" cy="3650557"/>
            <a:chOff x="-42050" y="1081575"/>
            <a:chExt cx="9205400" cy="3650557"/>
          </a:xfrm>
        </p:grpSpPr>
        <p:sp>
          <p:nvSpPr>
            <p:cNvPr id="186" name="Google Shape;186;p18"/>
            <p:cNvSpPr/>
            <p:nvPr/>
          </p:nvSpPr>
          <p:spPr>
            <a:xfrm>
              <a:off x="-42050" y="1081575"/>
              <a:ext cx="9205400" cy="3648300"/>
            </a:xfrm>
            <a:custGeom>
              <a:avLst/>
              <a:gdLst/>
              <a:ahLst/>
              <a:cxnLst/>
              <a:rect l="l" t="t" r="r" b="b"/>
              <a:pathLst>
                <a:path w="368216" h="145932" extrusionOk="0">
                  <a:moveTo>
                    <a:pt x="0" y="0"/>
                  </a:moveTo>
                  <a:lnTo>
                    <a:pt x="38664" y="6490"/>
                  </a:lnTo>
                  <a:lnTo>
                    <a:pt x="39144" y="52396"/>
                  </a:lnTo>
                  <a:lnTo>
                    <a:pt x="79283" y="58165"/>
                  </a:lnTo>
                  <a:lnTo>
                    <a:pt x="85292" y="98063"/>
                  </a:lnTo>
                  <a:lnTo>
                    <a:pt x="136486" y="94458"/>
                  </a:lnTo>
                  <a:lnTo>
                    <a:pt x="112199" y="145932"/>
                  </a:lnTo>
                  <a:lnTo>
                    <a:pt x="368216" y="144691"/>
                  </a:lnTo>
                </a:path>
              </a:pathLst>
            </a:custGeom>
            <a:noFill/>
            <a:ln w="38100" cap="flat" cmpd="sng">
              <a:solidFill>
                <a:schemeClr val="accent6"/>
              </a:solidFill>
              <a:prstDash val="solid"/>
              <a:round/>
              <a:headEnd type="none" w="med" len="med"/>
              <a:tailEnd type="none" w="med" len="med"/>
            </a:ln>
          </p:spPr>
        </p:sp>
        <p:grpSp>
          <p:nvGrpSpPr>
            <p:cNvPr id="187" name="Google Shape;187;p18"/>
            <p:cNvGrpSpPr/>
            <p:nvPr/>
          </p:nvGrpSpPr>
          <p:grpSpPr>
            <a:xfrm>
              <a:off x="-42050" y="3284524"/>
              <a:ext cx="1718527" cy="1447608"/>
              <a:chOff x="-118250" y="3284524"/>
              <a:chExt cx="1718527" cy="1447608"/>
            </a:xfrm>
          </p:grpSpPr>
          <p:sp>
            <p:nvSpPr>
              <p:cNvPr id="188" name="Google Shape;188;p18"/>
              <p:cNvSpPr/>
              <p:nvPr/>
            </p:nvSpPr>
            <p:spPr>
              <a:xfrm>
                <a:off x="-118250" y="3593250"/>
                <a:ext cx="1217850" cy="1129650"/>
              </a:xfrm>
              <a:custGeom>
                <a:avLst/>
                <a:gdLst/>
                <a:ahLst/>
                <a:cxnLst/>
                <a:rect l="l" t="t" r="r" b="b"/>
                <a:pathLst>
                  <a:path w="48714" h="45186" extrusionOk="0">
                    <a:moveTo>
                      <a:pt x="48714" y="45186"/>
                    </a:moveTo>
                    <a:lnTo>
                      <a:pt x="16267" y="25477"/>
                    </a:lnTo>
                    <a:lnTo>
                      <a:pt x="0" y="0"/>
                    </a:lnTo>
                  </a:path>
                </a:pathLst>
              </a:custGeom>
              <a:noFill/>
              <a:ln w="38100" cap="flat" cmpd="sng">
                <a:solidFill>
                  <a:schemeClr val="accent6"/>
                </a:solidFill>
                <a:prstDash val="solid"/>
                <a:round/>
                <a:headEnd type="none" w="med" len="med"/>
                <a:tailEnd type="none" w="med" len="med"/>
              </a:ln>
            </p:spPr>
          </p:sp>
          <p:sp>
            <p:nvSpPr>
              <p:cNvPr id="189" name="Google Shape;189;p18"/>
              <p:cNvSpPr/>
              <p:nvPr/>
            </p:nvSpPr>
            <p:spPr>
              <a:xfrm>
                <a:off x="587918" y="3284524"/>
                <a:ext cx="1012359" cy="1447608"/>
              </a:xfrm>
              <a:custGeom>
                <a:avLst/>
                <a:gdLst/>
                <a:ahLst/>
                <a:cxnLst/>
                <a:rect l="l" t="t" r="r" b="b"/>
                <a:pathLst>
                  <a:path w="46179" h="66033" extrusionOk="0">
                    <a:moveTo>
                      <a:pt x="23103" y="10458"/>
                    </a:moveTo>
                    <a:cubicBezTo>
                      <a:pt x="24724" y="10458"/>
                      <a:pt x="26358" y="10770"/>
                      <a:pt x="27912" y="11415"/>
                    </a:cubicBezTo>
                    <a:cubicBezTo>
                      <a:pt x="32635" y="13384"/>
                      <a:pt x="35709" y="17986"/>
                      <a:pt x="35689" y="23090"/>
                    </a:cubicBezTo>
                    <a:cubicBezTo>
                      <a:pt x="35689" y="30043"/>
                      <a:pt x="30042" y="35689"/>
                      <a:pt x="23089" y="35689"/>
                    </a:cubicBezTo>
                    <a:cubicBezTo>
                      <a:pt x="17985" y="35689"/>
                      <a:pt x="13384" y="32615"/>
                      <a:pt x="11434" y="27892"/>
                    </a:cubicBezTo>
                    <a:cubicBezTo>
                      <a:pt x="9485" y="23190"/>
                      <a:pt x="10550" y="17765"/>
                      <a:pt x="14167" y="14148"/>
                    </a:cubicBezTo>
                    <a:cubicBezTo>
                      <a:pt x="16589" y="11740"/>
                      <a:pt x="19820" y="10458"/>
                      <a:pt x="23103" y="10458"/>
                    </a:cubicBezTo>
                    <a:close/>
                    <a:moveTo>
                      <a:pt x="23052" y="1"/>
                    </a:moveTo>
                    <a:cubicBezTo>
                      <a:pt x="10309" y="1"/>
                      <a:pt x="0" y="10342"/>
                      <a:pt x="0" y="23090"/>
                    </a:cubicBezTo>
                    <a:cubicBezTo>
                      <a:pt x="0" y="35830"/>
                      <a:pt x="23089" y="66033"/>
                      <a:pt x="23089" y="66033"/>
                    </a:cubicBezTo>
                    <a:cubicBezTo>
                      <a:pt x="23089" y="66033"/>
                      <a:pt x="46158" y="35830"/>
                      <a:pt x="46158" y="23090"/>
                    </a:cubicBezTo>
                    <a:cubicBezTo>
                      <a:pt x="46178" y="10342"/>
                      <a:pt x="35850" y="1"/>
                      <a:pt x="23126" y="1"/>
                    </a:cubicBezTo>
                    <a:cubicBezTo>
                      <a:pt x="23114" y="1"/>
                      <a:pt x="23102" y="1"/>
                      <a:pt x="23089" y="1"/>
                    </a:cubicBezTo>
                    <a:cubicBezTo>
                      <a:pt x="23077" y="1"/>
                      <a:pt x="23065" y="1"/>
                      <a:pt x="230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0" name="Google Shape;190;p18"/>
          <p:cNvSpPr txBox="1">
            <a:spLocks noGrp="1"/>
          </p:cNvSpPr>
          <p:nvPr>
            <p:ph type="title"/>
          </p:nvPr>
        </p:nvSpPr>
        <p:spPr>
          <a:xfrm>
            <a:off x="2125775" y="385000"/>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PROBLEM STATEMENT</a:t>
            </a:r>
            <a:endParaRPr sz="3600" dirty="0"/>
          </a:p>
        </p:txBody>
      </p:sp>
      <p:grpSp>
        <p:nvGrpSpPr>
          <p:cNvPr id="191" name="Google Shape;191;p18"/>
          <p:cNvGrpSpPr/>
          <p:nvPr/>
        </p:nvGrpSpPr>
        <p:grpSpPr>
          <a:xfrm>
            <a:off x="736220" y="1563525"/>
            <a:ext cx="2117130" cy="371400"/>
            <a:chOff x="736220" y="1563525"/>
            <a:chExt cx="2117130" cy="371400"/>
          </a:xfrm>
        </p:grpSpPr>
        <p:grpSp>
          <p:nvGrpSpPr>
            <p:cNvPr id="192" name="Google Shape;192;p18"/>
            <p:cNvGrpSpPr/>
            <p:nvPr/>
          </p:nvGrpSpPr>
          <p:grpSpPr>
            <a:xfrm>
              <a:off x="736220" y="1563525"/>
              <a:ext cx="2117130" cy="371400"/>
              <a:chOff x="736220" y="1563525"/>
              <a:chExt cx="2117130" cy="371400"/>
            </a:xfrm>
          </p:grpSpPr>
          <p:cxnSp>
            <p:nvCxnSpPr>
              <p:cNvPr id="193" name="Google Shape;193;p18"/>
              <p:cNvCxnSpPr/>
              <p:nvPr/>
            </p:nvCxnSpPr>
            <p:spPr>
              <a:xfrm rot="10800000">
                <a:off x="1092950" y="1742350"/>
                <a:ext cx="1760400" cy="0"/>
              </a:xfrm>
              <a:prstGeom prst="straightConnector1">
                <a:avLst/>
              </a:prstGeom>
              <a:noFill/>
              <a:ln w="19050" cap="flat" cmpd="sng">
                <a:solidFill>
                  <a:schemeClr val="accent2"/>
                </a:solidFill>
                <a:prstDash val="dot"/>
                <a:round/>
                <a:headEnd type="none" w="med" len="med"/>
                <a:tailEnd type="none" w="med" len="med"/>
              </a:ln>
            </p:spPr>
          </p:cxnSp>
          <p:grpSp>
            <p:nvGrpSpPr>
              <p:cNvPr id="194" name="Google Shape;194;p18"/>
              <p:cNvGrpSpPr/>
              <p:nvPr/>
            </p:nvGrpSpPr>
            <p:grpSpPr>
              <a:xfrm>
                <a:off x="736220" y="1563536"/>
                <a:ext cx="378160" cy="357614"/>
                <a:chOff x="736220" y="1563536"/>
                <a:chExt cx="378160" cy="357614"/>
              </a:xfrm>
            </p:grpSpPr>
            <p:sp>
              <p:nvSpPr>
                <p:cNvPr id="195" name="Google Shape;195;p18"/>
                <p:cNvSpPr/>
                <p:nvPr/>
              </p:nvSpPr>
              <p:spPr>
                <a:xfrm>
                  <a:off x="813988" y="1658318"/>
                  <a:ext cx="201048" cy="169275"/>
                </a:xfrm>
                <a:custGeom>
                  <a:avLst/>
                  <a:gdLst/>
                  <a:ahLst/>
                  <a:cxnLst/>
                  <a:rect l="l" t="t" r="r" b="b"/>
                  <a:pathLst>
                    <a:path w="5695" h="4795" extrusionOk="0">
                      <a:moveTo>
                        <a:pt x="3031" y="1"/>
                      </a:moveTo>
                      <a:cubicBezTo>
                        <a:pt x="2240" y="1"/>
                        <a:pt x="1446" y="378"/>
                        <a:pt x="973" y="1175"/>
                      </a:cubicBezTo>
                      <a:cubicBezTo>
                        <a:pt x="0" y="2832"/>
                        <a:pt x="1254" y="4795"/>
                        <a:pt x="3015" y="4795"/>
                      </a:cubicBezTo>
                      <a:cubicBezTo>
                        <a:pt x="3219" y="4795"/>
                        <a:pt x="3430" y="4768"/>
                        <a:pt x="3645" y="4712"/>
                      </a:cubicBezTo>
                      <a:cubicBezTo>
                        <a:pt x="4931" y="4391"/>
                        <a:pt x="5695" y="3064"/>
                        <a:pt x="5373" y="1798"/>
                      </a:cubicBezTo>
                      <a:cubicBezTo>
                        <a:pt x="5068" y="631"/>
                        <a:pt x="4052" y="1"/>
                        <a:pt x="30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8"/>
                <p:cNvSpPr/>
                <p:nvPr/>
              </p:nvSpPr>
              <p:spPr>
                <a:xfrm>
                  <a:off x="736220" y="1563536"/>
                  <a:ext cx="378160" cy="357614"/>
                </a:xfrm>
                <a:custGeom>
                  <a:avLst/>
                  <a:gdLst/>
                  <a:ahLst/>
                  <a:cxnLst/>
                  <a:rect l="l" t="t" r="r" b="b"/>
                  <a:pathLst>
                    <a:path w="10712" h="10130" extrusionOk="0">
                      <a:moveTo>
                        <a:pt x="5245" y="525"/>
                      </a:moveTo>
                      <a:lnTo>
                        <a:pt x="5225" y="545"/>
                      </a:lnTo>
                      <a:cubicBezTo>
                        <a:pt x="5239" y="545"/>
                        <a:pt x="5252" y="545"/>
                        <a:pt x="5265" y="545"/>
                      </a:cubicBezTo>
                      <a:cubicBezTo>
                        <a:pt x="7539" y="545"/>
                        <a:pt x="9467" y="2246"/>
                        <a:pt x="9747" y="4503"/>
                      </a:cubicBezTo>
                      <a:cubicBezTo>
                        <a:pt x="10048" y="6774"/>
                        <a:pt x="8601" y="8904"/>
                        <a:pt x="6371" y="9487"/>
                      </a:cubicBezTo>
                      <a:cubicBezTo>
                        <a:pt x="5989" y="9585"/>
                        <a:pt x="5607" y="9631"/>
                        <a:pt x="5230" y="9631"/>
                      </a:cubicBezTo>
                      <a:cubicBezTo>
                        <a:pt x="3209" y="9631"/>
                        <a:pt x="1370" y="8281"/>
                        <a:pt x="845" y="6232"/>
                      </a:cubicBezTo>
                      <a:cubicBezTo>
                        <a:pt x="81" y="3338"/>
                        <a:pt x="2251" y="525"/>
                        <a:pt x="5245" y="525"/>
                      </a:cubicBezTo>
                      <a:close/>
                      <a:moveTo>
                        <a:pt x="5248" y="1"/>
                      </a:moveTo>
                      <a:cubicBezTo>
                        <a:pt x="5034" y="1"/>
                        <a:pt x="4819" y="14"/>
                        <a:pt x="4602" y="42"/>
                      </a:cubicBezTo>
                      <a:cubicBezTo>
                        <a:pt x="1950" y="384"/>
                        <a:pt x="1" y="2715"/>
                        <a:pt x="182" y="5388"/>
                      </a:cubicBezTo>
                      <a:cubicBezTo>
                        <a:pt x="342" y="8060"/>
                        <a:pt x="2553" y="10130"/>
                        <a:pt x="5245" y="10130"/>
                      </a:cubicBezTo>
                      <a:cubicBezTo>
                        <a:pt x="5667" y="10130"/>
                        <a:pt x="6089" y="10070"/>
                        <a:pt x="6511" y="9969"/>
                      </a:cubicBezTo>
                      <a:cubicBezTo>
                        <a:pt x="9104" y="9306"/>
                        <a:pt x="10711" y="6734"/>
                        <a:pt x="10209" y="4102"/>
                      </a:cubicBezTo>
                      <a:cubicBezTo>
                        <a:pt x="9748" y="1704"/>
                        <a:pt x="7628" y="1"/>
                        <a:pt x="5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7" name="Google Shape;197;p18"/>
              <p:cNvCxnSpPr/>
              <p:nvPr/>
            </p:nvCxnSpPr>
            <p:spPr>
              <a:xfrm>
                <a:off x="2853350" y="1563525"/>
                <a:ext cx="0" cy="371400"/>
              </a:xfrm>
              <a:prstGeom prst="straightConnector1">
                <a:avLst/>
              </a:prstGeom>
              <a:noFill/>
              <a:ln w="19050" cap="flat" cmpd="sng">
                <a:solidFill>
                  <a:schemeClr val="accent2"/>
                </a:solidFill>
                <a:prstDash val="solid"/>
                <a:round/>
                <a:headEnd type="none" w="med" len="med"/>
                <a:tailEnd type="none" w="med" len="med"/>
              </a:ln>
            </p:spPr>
          </p:cxnSp>
        </p:grpSp>
        <p:sp>
          <p:nvSpPr>
            <p:cNvPr id="199" name="Google Shape;199;p18"/>
            <p:cNvSpPr/>
            <p:nvPr/>
          </p:nvSpPr>
          <p:spPr>
            <a:xfrm>
              <a:off x="1423388" y="1564313"/>
              <a:ext cx="1140900" cy="357300"/>
            </a:xfrm>
            <a:prstGeom prst="roundRect">
              <a:avLst>
                <a:gd name="adj" fmla="val 16667"/>
              </a:avLst>
            </a:prstGeom>
            <a:solidFill>
              <a:schemeClr val="l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accent2"/>
                  </a:solidFill>
                  <a:latin typeface="Fira Sans Extra Condensed Medium"/>
                  <a:ea typeface="Fira Sans Extra Condensed Medium"/>
                  <a:cs typeface="Fira Sans Extra Condensed Medium"/>
                  <a:sym typeface="Fira Sans Extra Condensed Medium"/>
                </a:rPr>
                <a:t>Safety</a:t>
              </a:r>
              <a:endParaRPr sz="1800" dirty="0">
                <a:solidFill>
                  <a:schemeClr val="accent2"/>
                </a:solidFill>
                <a:latin typeface="Fira Sans Extra Condensed Medium"/>
                <a:ea typeface="Fira Sans Extra Condensed Medium"/>
                <a:cs typeface="Fira Sans Extra Condensed Medium"/>
                <a:sym typeface="Fira Sans Extra Condensed Medium"/>
              </a:endParaRPr>
            </a:p>
          </p:txBody>
        </p:sp>
      </p:grpSp>
      <p:grpSp>
        <p:nvGrpSpPr>
          <p:cNvPr id="211" name="Google Shape;211;p18"/>
          <p:cNvGrpSpPr/>
          <p:nvPr/>
        </p:nvGrpSpPr>
        <p:grpSpPr>
          <a:xfrm>
            <a:off x="2886995" y="3871089"/>
            <a:ext cx="2117130" cy="371400"/>
            <a:chOff x="2886995" y="3871089"/>
            <a:chExt cx="2117130" cy="371400"/>
          </a:xfrm>
        </p:grpSpPr>
        <p:grpSp>
          <p:nvGrpSpPr>
            <p:cNvPr id="212" name="Google Shape;212;p18"/>
            <p:cNvGrpSpPr/>
            <p:nvPr/>
          </p:nvGrpSpPr>
          <p:grpSpPr>
            <a:xfrm>
              <a:off x="2886995" y="3871089"/>
              <a:ext cx="2117130" cy="371400"/>
              <a:chOff x="2886995" y="3871089"/>
              <a:chExt cx="2117130" cy="371400"/>
            </a:xfrm>
          </p:grpSpPr>
          <p:cxnSp>
            <p:nvCxnSpPr>
              <p:cNvPr id="213" name="Google Shape;213;p18"/>
              <p:cNvCxnSpPr/>
              <p:nvPr/>
            </p:nvCxnSpPr>
            <p:spPr>
              <a:xfrm rot="10800000">
                <a:off x="3243725" y="4049914"/>
                <a:ext cx="1760400" cy="0"/>
              </a:xfrm>
              <a:prstGeom prst="straightConnector1">
                <a:avLst/>
              </a:prstGeom>
              <a:noFill/>
              <a:ln w="19050" cap="flat" cmpd="sng">
                <a:solidFill>
                  <a:schemeClr val="accent4"/>
                </a:solidFill>
                <a:prstDash val="dot"/>
                <a:round/>
                <a:headEnd type="none" w="med" len="med"/>
                <a:tailEnd type="none" w="med" len="med"/>
              </a:ln>
            </p:spPr>
          </p:cxnSp>
          <p:grpSp>
            <p:nvGrpSpPr>
              <p:cNvPr id="214" name="Google Shape;214;p18"/>
              <p:cNvGrpSpPr/>
              <p:nvPr/>
            </p:nvGrpSpPr>
            <p:grpSpPr>
              <a:xfrm>
                <a:off x="2886995" y="3871099"/>
                <a:ext cx="378160" cy="357614"/>
                <a:chOff x="3117612" y="3871099"/>
                <a:chExt cx="378160" cy="357614"/>
              </a:xfrm>
            </p:grpSpPr>
            <p:sp>
              <p:nvSpPr>
                <p:cNvPr id="215" name="Google Shape;215;p18"/>
                <p:cNvSpPr/>
                <p:nvPr/>
              </p:nvSpPr>
              <p:spPr>
                <a:xfrm>
                  <a:off x="3195380" y="3965882"/>
                  <a:ext cx="201048" cy="169275"/>
                </a:xfrm>
                <a:custGeom>
                  <a:avLst/>
                  <a:gdLst/>
                  <a:ahLst/>
                  <a:cxnLst/>
                  <a:rect l="l" t="t" r="r" b="b"/>
                  <a:pathLst>
                    <a:path w="5695" h="4795" extrusionOk="0">
                      <a:moveTo>
                        <a:pt x="3031" y="1"/>
                      </a:moveTo>
                      <a:cubicBezTo>
                        <a:pt x="2240" y="1"/>
                        <a:pt x="1446" y="378"/>
                        <a:pt x="973" y="1175"/>
                      </a:cubicBezTo>
                      <a:cubicBezTo>
                        <a:pt x="0" y="2832"/>
                        <a:pt x="1254" y="4795"/>
                        <a:pt x="3015" y="4795"/>
                      </a:cubicBezTo>
                      <a:cubicBezTo>
                        <a:pt x="3219" y="4795"/>
                        <a:pt x="3430" y="4768"/>
                        <a:pt x="3645" y="4712"/>
                      </a:cubicBezTo>
                      <a:cubicBezTo>
                        <a:pt x="4931" y="4391"/>
                        <a:pt x="5695" y="3064"/>
                        <a:pt x="5373" y="1798"/>
                      </a:cubicBezTo>
                      <a:cubicBezTo>
                        <a:pt x="5068" y="631"/>
                        <a:pt x="4052" y="1"/>
                        <a:pt x="3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8"/>
                <p:cNvSpPr/>
                <p:nvPr/>
              </p:nvSpPr>
              <p:spPr>
                <a:xfrm>
                  <a:off x="3117612" y="3871099"/>
                  <a:ext cx="378160" cy="357614"/>
                </a:xfrm>
                <a:custGeom>
                  <a:avLst/>
                  <a:gdLst/>
                  <a:ahLst/>
                  <a:cxnLst/>
                  <a:rect l="l" t="t" r="r" b="b"/>
                  <a:pathLst>
                    <a:path w="10712" h="10130" extrusionOk="0">
                      <a:moveTo>
                        <a:pt x="5245" y="525"/>
                      </a:moveTo>
                      <a:lnTo>
                        <a:pt x="5225" y="545"/>
                      </a:lnTo>
                      <a:cubicBezTo>
                        <a:pt x="5239" y="545"/>
                        <a:pt x="5252" y="545"/>
                        <a:pt x="5265" y="545"/>
                      </a:cubicBezTo>
                      <a:cubicBezTo>
                        <a:pt x="7539" y="545"/>
                        <a:pt x="9467" y="2246"/>
                        <a:pt x="9747" y="4503"/>
                      </a:cubicBezTo>
                      <a:cubicBezTo>
                        <a:pt x="10048" y="6774"/>
                        <a:pt x="8601" y="8904"/>
                        <a:pt x="6371" y="9487"/>
                      </a:cubicBezTo>
                      <a:cubicBezTo>
                        <a:pt x="5989" y="9585"/>
                        <a:pt x="5607" y="9631"/>
                        <a:pt x="5230" y="9631"/>
                      </a:cubicBezTo>
                      <a:cubicBezTo>
                        <a:pt x="3209" y="9631"/>
                        <a:pt x="1370" y="8281"/>
                        <a:pt x="845" y="6232"/>
                      </a:cubicBezTo>
                      <a:cubicBezTo>
                        <a:pt x="81" y="3338"/>
                        <a:pt x="2251" y="525"/>
                        <a:pt x="5245" y="525"/>
                      </a:cubicBezTo>
                      <a:close/>
                      <a:moveTo>
                        <a:pt x="5248" y="1"/>
                      </a:moveTo>
                      <a:cubicBezTo>
                        <a:pt x="5034" y="1"/>
                        <a:pt x="4819" y="14"/>
                        <a:pt x="4602" y="42"/>
                      </a:cubicBezTo>
                      <a:cubicBezTo>
                        <a:pt x="1950" y="384"/>
                        <a:pt x="1" y="2715"/>
                        <a:pt x="182" y="5388"/>
                      </a:cubicBezTo>
                      <a:cubicBezTo>
                        <a:pt x="342" y="8060"/>
                        <a:pt x="2553" y="10130"/>
                        <a:pt x="5245" y="10130"/>
                      </a:cubicBezTo>
                      <a:cubicBezTo>
                        <a:pt x="5667" y="10130"/>
                        <a:pt x="6089" y="10070"/>
                        <a:pt x="6511" y="9969"/>
                      </a:cubicBezTo>
                      <a:cubicBezTo>
                        <a:pt x="9104" y="9306"/>
                        <a:pt x="10711" y="6734"/>
                        <a:pt x="10209" y="4102"/>
                      </a:cubicBezTo>
                      <a:cubicBezTo>
                        <a:pt x="9748" y="1704"/>
                        <a:pt x="7628" y="1"/>
                        <a:pt x="5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7" name="Google Shape;217;p18"/>
              <p:cNvCxnSpPr/>
              <p:nvPr/>
            </p:nvCxnSpPr>
            <p:spPr>
              <a:xfrm>
                <a:off x="5004125" y="3871089"/>
                <a:ext cx="0" cy="371400"/>
              </a:xfrm>
              <a:prstGeom prst="straightConnector1">
                <a:avLst/>
              </a:prstGeom>
              <a:noFill/>
              <a:ln w="19050" cap="flat" cmpd="sng">
                <a:solidFill>
                  <a:schemeClr val="accent4"/>
                </a:solidFill>
                <a:prstDash val="solid"/>
                <a:round/>
                <a:headEnd type="none" w="med" len="med"/>
                <a:tailEnd type="none" w="med" len="med"/>
              </a:ln>
            </p:spPr>
          </p:cxnSp>
        </p:grpSp>
        <p:sp>
          <p:nvSpPr>
            <p:cNvPr id="219" name="Google Shape;219;p18"/>
            <p:cNvSpPr/>
            <p:nvPr/>
          </p:nvSpPr>
          <p:spPr>
            <a:xfrm>
              <a:off x="3415447" y="3878139"/>
              <a:ext cx="1330616" cy="357300"/>
            </a:xfrm>
            <a:prstGeom prst="roundRect">
              <a:avLst>
                <a:gd name="adj" fmla="val 16667"/>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accent4"/>
                  </a:solidFill>
                  <a:latin typeface="Fira Sans Extra Condensed Medium"/>
                  <a:ea typeface="Fira Sans Extra Condensed Medium"/>
                  <a:cs typeface="Fira Sans Extra Condensed Medium"/>
                  <a:sym typeface="Fira Sans Extra Condensed Medium"/>
                </a:rPr>
                <a:t>Productivity</a:t>
              </a:r>
              <a:endParaRPr sz="1800" dirty="0">
                <a:solidFill>
                  <a:schemeClr val="accent4"/>
                </a:solidFill>
                <a:latin typeface="Fira Sans Extra Condensed Medium"/>
                <a:ea typeface="Fira Sans Extra Condensed Medium"/>
                <a:cs typeface="Fira Sans Extra Condensed Medium"/>
                <a:sym typeface="Fira Sans Extra Condensed Medium"/>
              </a:endParaRPr>
            </a:p>
          </p:txBody>
        </p:sp>
      </p:grpSp>
      <p:sp>
        <p:nvSpPr>
          <p:cNvPr id="2" name="Google Shape;174;p17">
            <a:extLst>
              <a:ext uri="{FF2B5EF4-FFF2-40B4-BE49-F238E27FC236}">
                <a16:creationId xmlns:a16="http://schemas.microsoft.com/office/drawing/2014/main" id="{4F4F13C9-7C7B-83CD-CE91-649C4C3BC1B4}"/>
              </a:ext>
            </a:extLst>
          </p:cNvPr>
          <p:cNvSpPr txBox="1"/>
          <p:nvPr/>
        </p:nvSpPr>
        <p:spPr>
          <a:xfrm>
            <a:off x="2886995" y="1222974"/>
            <a:ext cx="6138053" cy="2080357"/>
          </a:xfrm>
          <a:prstGeom prst="rect">
            <a:avLst/>
          </a:prstGeom>
          <a:noFill/>
          <a:ln>
            <a:noFill/>
          </a:ln>
        </p:spPr>
        <p:txBody>
          <a:bodyPr spcFirstLastPara="1" wrap="square" lIns="91425" tIns="91425" rIns="91425" bIns="91425" anchor="ctr" anchorCtr="0">
            <a:noAutofit/>
          </a:bodyPr>
          <a:lstStyle/>
          <a:p>
            <a:pPr algn="l">
              <a:lnSpc>
                <a:spcPct val="150000"/>
              </a:lnSpc>
            </a:pPr>
            <a:r>
              <a:rPr lang="en-US" sz="1600" dirty="0">
                <a:solidFill>
                  <a:schemeClr val="dk1"/>
                </a:solidFill>
                <a:latin typeface="+mn-lt"/>
                <a:ea typeface="Fira Sans"/>
                <a:cs typeface="Fira Sans"/>
                <a:sym typeface="Fira Sans"/>
              </a:rPr>
              <a:t>Existing </a:t>
            </a:r>
            <a:r>
              <a:rPr lang="en-US" sz="1600" b="1" dirty="0">
                <a:solidFill>
                  <a:schemeClr val="dk1"/>
                </a:solidFill>
                <a:latin typeface="+mn-lt"/>
                <a:ea typeface="Fira Sans"/>
                <a:cs typeface="Fira Sans"/>
                <a:sym typeface="Fira Sans"/>
              </a:rPr>
              <a:t>tracking technologies</a:t>
            </a:r>
            <a:r>
              <a:rPr lang="en-US" sz="1600" dirty="0">
                <a:solidFill>
                  <a:schemeClr val="dk1"/>
                </a:solidFill>
                <a:latin typeface="+mn-lt"/>
                <a:ea typeface="Fira Sans"/>
                <a:cs typeface="Fira Sans"/>
                <a:sym typeface="Fira Sans"/>
              </a:rPr>
              <a:t> lack comprehensive solutions for ensuring the safety and productivity of individuals in real-time, both in personal and professional settings. </a:t>
            </a:r>
            <a:r>
              <a:rPr lang="en-US" sz="1600" b="1" dirty="0" err="1">
                <a:solidFill>
                  <a:schemeClr val="dk1"/>
                </a:solidFill>
                <a:latin typeface="+mn-lt"/>
                <a:ea typeface="Fira Sans"/>
                <a:cs typeface="Fira Sans"/>
                <a:sym typeface="Fira Sans"/>
              </a:rPr>
              <a:t>GeoFenceX</a:t>
            </a:r>
            <a:r>
              <a:rPr lang="en-US" sz="1600" dirty="0">
                <a:solidFill>
                  <a:schemeClr val="dk1"/>
                </a:solidFill>
                <a:latin typeface="+mn-lt"/>
                <a:ea typeface="Fira Sans"/>
                <a:cs typeface="Fira Sans"/>
                <a:sym typeface="Fira Sans"/>
              </a:rPr>
              <a:t> aims to fill this gap by leveraging </a:t>
            </a:r>
            <a:r>
              <a:rPr lang="en-US" sz="1600" dirty="0" err="1">
                <a:solidFill>
                  <a:schemeClr val="dk1"/>
                </a:solidFill>
                <a:latin typeface="+mn-lt"/>
                <a:ea typeface="Fira Sans"/>
                <a:cs typeface="Fira Sans"/>
                <a:sym typeface="Fira Sans"/>
              </a:rPr>
              <a:t>GeoFencing</a:t>
            </a:r>
            <a:r>
              <a:rPr lang="en-US" sz="1600" dirty="0">
                <a:solidFill>
                  <a:schemeClr val="dk1"/>
                </a:solidFill>
                <a:latin typeface="+mn-lt"/>
                <a:ea typeface="Fira Sans"/>
                <a:cs typeface="Fira Sans"/>
                <a:sym typeface="Fira Sans"/>
              </a:rPr>
              <a:t> technology to revolutionize movement and task management, setting a new standard in efficiency and safety.</a:t>
            </a:r>
            <a:endParaRPr sz="1600" dirty="0">
              <a:solidFill>
                <a:schemeClr val="dk1"/>
              </a:solidFill>
              <a:latin typeface="+mn-lt"/>
              <a:ea typeface="Fira Sans"/>
              <a:cs typeface="Fira Sans"/>
              <a:sym typeface="Fira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366DFBE-9314-AC75-6855-8718626ACB62}"/>
              </a:ext>
            </a:extLst>
          </p:cNvPr>
          <p:cNvGraphicFramePr>
            <a:graphicFrameLocks noGrp="1"/>
          </p:cNvGraphicFramePr>
          <p:nvPr>
            <p:extLst>
              <p:ext uri="{D42A27DB-BD31-4B8C-83A1-F6EECF244321}">
                <p14:modId xmlns:p14="http://schemas.microsoft.com/office/powerpoint/2010/main" val="3248795007"/>
              </p:ext>
            </p:extLst>
          </p:nvPr>
        </p:nvGraphicFramePr>
        <p:xfrm>
          <a:off x="210691" y="658739"/>
          <a:ext cx="8722615" cy="4389120"/>
        </p:xfrm>
        <a:graphic>
          <a:graphicData uri="http://schemas.openxmlformats.org/drawingml/2006/table">
            <a:tbl>
              <a:tblPr firstRow="1" bandRow="1">
                <a:tableStyleId>{21E4AEA4-8DFA-4A89-87EB-49C32662AFE0}</a:tableStyleId>
              </a:tblPr>
              <a:tblGrid>
                <a:gridCol w="642837">
                  <a:extLst>
                    <a:ext uri="{9D8B030D-6E8A-4147-A177-3AD203B41FA5}">
                      <a16:colId xmlns:a16="http://schemas.microsoft.com/office/drawing/2014/main" val="3117387966"/>
                    </a:ext>
                  </a:extLst>
                </a:gridCol>
                <a:gridCol w="702944">
                  <a:extLst>
                    <a:ext uri="{9D8B030D-6E8A-4147-A177-3AD203B41FA5}">
                      <a16:colId xmlns:a16="http://schemas.microsoft.com/office/drawing/2014/main" val="2713185899"/>
                    </a:ext>
                  </a:extLst>
                </a:gridCol>
                <a:gridCol w="1062779">
                  <a:extLst>
                    <a:ext uri="{9D8B030D-6E8A-4147-A177-3AD203B41FA5}">
                      <a16:colId xmlns:a16="http://schemas.microsoft.com/office/drawing/2014/main" val="2799595693"/>
                    </a:ext>
                  </a:extLst>
                </a:gridCol>
                <a:gridCol w="2428288">
                  <a:extLst>
                    <a:ext uri="{9D8B030D-6E8A-4147-A177-3AD203B41FA5}">
                      <a16:colId xmlns:a16="http://schemas.microsoft.com/office/drawing/2014/main" val="3646105193"/>
                    </a:ext>
                  </a:extLst>
                </a:gridCol>
                <a:gridCol w="3885767">
                  <a:extLst>
                    <a:ext uri="{9D8B030D-6E8A-4147-A177-3AD203B41FA5}">
                      <a16:colId xmlns:a16="http://schemas.microsoft.com/office/drawing/2014/main" val="4160254814"/>
                    </a:ext>
                  </a:extLst>
                </a:gridCol>
              </a:tblGrid>
              <a:tr h="225942">
                <a:tc>
                  <a:txBody>
                    <a:bodyPr/>
                    <a:lstStyle/>
                    <a:p>
                      <a:pPr algn="l"/>
                      <a:r>
                        <a:rPr lang="en-IN" dirty="0"/>
                        <a:t>S.NO</a:t>
                      </a:r>
                    </a:p>
                  </a:txBody>
                  <a:tcPr/>
                </a:tc>
                <a:tc>
                  <a:txBody>
                    <a:bodyPr/>
                    <a:lstStyle/>
                    <a:p>
                      <a:pPr algn="l"/>
                      <a:r>
                        <a:rPr lang="en-IN" dirty="0"/>
                        <a:t>YEAR</a:t>
                      </a:r>
                    </a:p>
                  </a:txBody>
                  <a:tcPr/>
                </a:tc>
                <a:tc>
                  <a:txBody>
                    <a:bodyPr/>
                    <a:lstStyle/>
                    <a:p>
                      <a:pPr algn="l"/>
                      <a:r>
                        <a:rPr lang="en-IN" dirty="0"/>
                        <a:t>AUTHOR</a:t>
                      </a:r>
                    </a:p>
                  </a:txBody>
                  <a:tcPr/>
                </a:tc>
                <a:tc>
                  <a:txBody>
                    <a:bodyPr/>
                    <a:lstStyle/>
                    <a:p>
                      <a:pPr algn="l"/>
                      <a:r>
                        <a:rPr lang="en-IN" dirty="0"/>
                        <a:t>TITLE</a:t>
                      </a:r>
                    </a:p>
                  </a:txBody>
                  <a:tcPr/>
                </a:tc>
                <a:tc>
                  <a:txBody>
                    <a:bodyPr/>
                    <a:lstStyle/>
                    <a:p>
                      <a:pPr algn="l"/>
                      <a:r>
                        <a:rPr lang="en-IN" dirty="0"/>
                        <a:t>FOCUS</a:t>
                      </a:r>
                    </a:p>
                  </a:txBody>
                  <a:tcPr/>
                </a:tc>
                <a:extLst>
                  <a:ext uri="{0D108BD9-81ED-4DB2-BD59-A6C34878D82A}">
                    <a16:rowId xmlns:a16="http://schemas.microsoft.com/office/drawing/2014/main" val="1295387557"/>
                  </a:ext>
                </a:extLst>
              </a:tr>
              <a:tr h="700419">
                <a:tc>
                  <a:txBody>
                    <a:bodyPr/>
                    <a:lstStyle/>
                    <a:p>
                      <a:pPr algn="l"/>
                      <a:r>
                        <a:rPr lang="en-IN" dirty="0"/>
                        <a:t>1</a:t>
                      </a:r>
                    </a:p>
                  </a:txBody>
                  <a:tcPr/>
                </a:tc>
                <a:tc>
                  <a:txBody>
                    <a:bodyPr/>
                    <a:lstStyle/>
                    <a:p>
                      <a:pPr algn="l"/>
                      <a:r>
                        <a:rPr lang="en-IN" dirty="0"/>
                        <a:t>2016</a:t>
                      </a:r>
                    </a:p>
                  </a:txBody>
                  <a:tcPr/>
                </a:tc>
                <a:tc>
                  <a:txBody>
                    <a:bodyPr/>
                    <a:lstStyle/>
                    <a:p>
                      <a:pPr algn="l"/>
                      <a:r>
                        <a:rPr lang="en-IN" dirty="0"/>
                        <a:t>Kim, Lee</a:t>
                      </a:r>
                    </a:p>
                  </a:txBody>
                  <a:tcPr/>
                </a:tc>
                <a:tc>
                  <a:txBody>
                    <a:bodyPr/>
                    <a:lstStyle/>
                    <a:p>
                      <a:pPr algn="l"/>
                      <a:r>
                        <a:rPr lang="en-IN" dirty="0"/>
                        <a:t>Geofencing-enabled task management app</a:t>
                      </a:r>
                    </a:p>
                  </a:txBody>
                  <a:tcPr/>
                </a:tc>
                <a:tc>
                  <a:txBody>
                    <a:bodyPr/>
                    <a:lstStyle/>
                    <a:p>
                      <a:pPr algn="l"/>
                      <a:r>
                        <a:rPr lang="en-US" dirty="0"/>
                        <a:t>Analyzes user behaviors, usage patterns, and satisfaction levels over time with geofencing-based task management systems.</a:t>
                      </a:r>
                      <a:endParaRPr lang="en-IN" dirty="0"/>
                    </a:p>
                  </a:txBody>
                  <a:tcPr/>
                </a:tc>
                <a:extLst>
                  <a:ext uri="{0D108BD9-81ED-4DB2-BD59-A6C34878D82A}">
                    <a16:rowId xmlns:a16="http://schemas.microsoft.com/office/drawing/2014/main" val="976098859"/>
                  </a:ext>
                </a:extLst>
              </a:tr>
              <a:tr h="700419">
                <a:tc>
                  <a:txBody>
                    <a:bodyPr/>
                    <a:lstStyle/>
                    <a:p>
                      <a:pPr algn="l"/>
                      <a:r>
                        <a:rPr lang="en-IN" dirty="0"/>
                        <a:t>2</a:t>
                      </a:r>
                    </a:p>
                  </a:txBody>
                  <a:tcPr/>
                </a:tc>
                <a:tc>
                  <a:txBody>
                    <a:bodyPr/>
                    <a:lstStyle/>
                    <a:p>
                      <a:pPr algn="l"/>
                      <a:r>
                        <a:rPr lang="en-US" dirty="0"/>
                        <a:t>2017</a:t>
                      </a:r>
                      <a:endParaRPr lang="en-IN" dirty="0"/>
                    </a:p>
                  </a:txBody>
                  <a:tcPr/>
                </a:tc>
                <a:tc>
                  <a:txBody>
                    <a:bodyPr/>
                    <a:lstStyle/>
                    <a:p>
                      <a:pPr algn="l"/>
                      <a:r>
                        <a:rPr lang="en-US" dirty="0"/>
                        <a:t>Chen, Li, Liu</a:t>
                      </a:r>
                      <a:endParaRPr lang="en-IN" dirty="0"/>
                    </a:p>
                  </a:txBody>
                  <a:tcPr/>
                </a:tc>
                <a:tc>
                  <a:txBody>
                    <a:bodyPr/>
                    <a:lstStyle/>
                    <a:p>
                      <a:pPr algn="l"/>
                      <a:r>
                        <a:rPr lang="en-US" dirty="0"/>
                        <a:t>User privacy concerns in geofencing-based application </a:t>
                      </a:r>
                      <a:endParaRPr lang="en-IN" dirty="0"/>
                    </a:p>
                  </a:txBody>
                  <a:tcPr/>
                </a:tc>
                <a:tc>
                  <a:txBody>
                    <a:bodyPr/>
                    <a:lstStyle/>
                    <a:p>
                      <a:pPr algn="l"/>
                      <a:r>
                        <a:rPr lang="en-US" dirty="0"/>
                        <a:t>Examines factors influencing user perceptions of privacy risks, data collection practices, and control mechanisms in geofencing systems.</a:t>
                      </a:r>
                      <a:endParaRPr lang="en-IN" dirty="0"/>
                    </a:p>
                  </a:txBody>
                  <a:tcPr/>
                </a:tc>
                <a:extLst>
                  <a:ext uri="{0D108BD9-81ED-4DB2-BD59-A6C34878D82A}">
                    <a16:rowId xmlns:a16="http://schemas.microsoft.com/office/drawing/2014/main" val="2224773598"/>
                  </a:ext>
                </a:extLst>
              </a:tr>
              <a:tr h="858578">
                <a:tc>
                  <a:txBody>
                    <a:bodyPr/>
                    <a:lstStyle/>
                    <a:p>
                      <a:pPr algn="l"/>
                      <a:r>
                        <a:rPr lang="en-IN" dirty="0"/>
                        <a:t>3</a:t>
                      </a:r>
                    </a:p>
                  </a:txBody>
                  <a:tcPr/>
                </a:tc>
                <a:tc>
                  <a:txBody>
                    <a:bodyPr/>
                    <a:lstStyle/>
                    <a:p>
                      <a:pPr algn="l"/>
                      <a:r>
                        <a:rPr lang="en-US" dirty="0"/>
                        <a:t>2018</a:t>
                      </a:r>
                      <a:endParaRPr lang="en-IN" dirty="0"/>
                    </a:p>
                  </a:txBody>
                  <a:tcPr/>
                </a:tc>
                <a:tc>
                  <a:txBody>
                    <a:bodyPr/>
                    <a:lstStyle/>
                    <a:p>
                      <a:pPr algn="l"/>
                      <a:r>
                        <a:rPr lang="en-US" dirty="0"/>
                        <a:t>Jiang, Li, Wang </a:t>
                      </a:r>
                      <a:endParaRPr lang="en-IN" dirty="0"/>
                    </a:p>
                  </a:txBody>
                  <a:tcPr/>
                </a:tc>
                <a:tc>
                  <a:txBody>
                    <a:bodyPr/>
                    <a:lstStyle/>
                    <a:p>
                      <a:pPr algn="l"/>
                      <a:r>
                        <a:rPr lang="en-US" dirty="0"/>
                        <a:t>User experience design considerations for geofencing-based task management applications </a:t>
                      </a:r>
                      <a:endParaRPr lang="en-IN" dirty="0"/>
                    </a:p>
                  </a:txBody>
                  <a:tcPr/>
                </a:tc>
                <a:tc>
                  <a:txBody>
                    <a:bodyPr/>
                    <a:lstStyle/>
                    <a:p>
                      <a:pPr algn="l"/>
                      <a:r>
                        <a:rPr lang="en-US" dirty="0"/>
                        <a:t>Covers aspects such as interface design, notification mechanisms, and task organization specific to task management systems utilizing geofencing technology.</a:t>
                      </a:r>
                      <a:endParaRPr lang="en-IN" dirty="0"/>
                    </a:p>
                  </a:txBody>
                  <a:tcPr/>
                </a:tc>
                <a:extLst>
                  <a:ext uri="{0D108BD9-81ED-4DB2-BD59-A6C34878D82A}">
                    <a16:rowId xmlns:a16="http://schemas.microsoft.com/office/drawing/2014/main" val="2015705536"/>
                  </a:ext>
                </a:extLst>
              </a:tr>
              <a:tr h="700419">
                <a:tc>
                  <a:txBody>
                    <a:bodyPr/>
                    <a:lstStyle/>
                    <a:p>
                      <a:pPr algn="l"/>
                      <a:r>
                        <a:rPr lang="en-IN" dirty="0"/>
                        <a:t>4</a:t>
                      </a:r>
                    </a:p>
                  </a:txBody>
                  <a:tcPr/>
                </a:tc>
                <a:tc>
                  <a:txBody>
                    <a:bodyPr/>
                    <a:lstStyle/>
                    <a:p>
                      <a:pPr algn="l"/>
                      <a:r>
                        <a:rPr lang="en-US" dirty="0"/>
                        <a:t>2019</a:t>
                      </a:r>
                      <a:endParaRPr lang="en-IN" dirty="0"/>
                    </a:p>
                  </a:txBody>
                  <a:tcPr/>
                </a:tc>
                <a:tc>
                  <a:txBody>
                    <a:bodyPr/>
                    <a:lstStyle/>
                    <a:p>
                      <a:pPr algn="l"/>
                      <a:r>
                        <a:rPr lang="en-US" dirty="0"/>
                        <a:t>Park, Kim </a:t>
                      </a:r>
                      <a:endParaRPr lang="en-IN" dirty="0"/>
                    </a:p>
                  </a:txBody>
                  <a:tcPr/>
                </a:tc>
                <a:tc>
                  <a:txBody>
                    <a:bodyPr/>
                    <a:lstStyle/>
                    <a:p>
                      <a:pPr algn="l"/>
                      <a:r>
                        <a:rPr lang="en-US" dirty="0"/>
                        <a:t>Geofencing notifications in task management app </a:t>
                      </a:r>
                      <a:endParaRPr lang="en-IN" dirty="0"/>
                    </a:p>
                  </a:txBody>
                  <a:tcPr/>
                </a:tc>
                <a:tc>
                  <a:txBody>
                    <a:bodyPr/>
                    <a:lstStyle/>
                    <a:p>
                      <a:pPr algn="l"/>
                      <a:r>
                        <a:rPr lang="en-US" dirty="0"/>
                        <a:t>Likely examines factors like notification frequency, content, and customization options based on user feedback.</a:t>
                      </a:r>
                      <a:endParaRPr lang="en-IN" dirty="0"/>
                    </a:p>
                  </a:txBody>
                  <a:tcPr/>
                </a:tc>
                <a:extLst>
                  <a:ext uri="{0D108BD9-81ED-4DB2-BD59-A6C34878D82A}">
                    <a16:rowId xmlns:a16="http://schemas.microsoft.com/office/drawing/2014/main" val="1354250006"/>
                  </a:ext>
                </a:extLst>
              </a:tr>
              <a:tr h="177179">
                <a:tc>
                  <a:txBody>
                    <a:bodyPr/>
                    <a:lstStyle/>
                    <a:p>
                      <a:pPr algn="l"/>
                      <a:r>
                        <a:rPr lang="en-IN" dirty="0"/>
                        <a:t>5</a:t>
                      </a:r>
                    </a:p>
                  </a:txBody>
                  <a:tcPr/>
                </a:tc>
                <a:tc>
                  <a:txBody>
                    <a:bodyPr/>
                    <a:lstStyle/>
                    <a:p>
                      <a:pPr algn="l"/>
                      <a:r>
                        <a:rPr lang="en-US" dirty="0"/>
                        <a:t>2020</a:t>
                      </a:r>
                      <a:endParaRPr lang="en-IN" dirty="0"/>
                    </a:p>
                  </a:txBody>
                  <a:tcPr/>
                </a:tc>
                <a:tc>
                  <a:txBody>
                    <a:bodyPr/>
                    <a:lstStyle/>
                    <a:p>
                      <a:pPr algn="l"/>
                      <a:r>
                        <a:rPr lang="en-US" dirty="0"/>
                        <a:t>Gupta, Jayaraman</a:t>
                      </a:r>
                      <a:endParaRPr lang="en-IN" dirty="0"/>
                    </a:p>
                  </a:txBody>
                  <a:tcPr/>
                </a:tc>
                <a:tc>
                  <a:txBody>
                    <a:bodyPr/>
                    <a:lstStyle/>
                    <a:p>
                      <a:pPr algn="l"/>
                      <a:r>
                        <a:rPr lang="en-US" dirty="0"/>
                        <a:t>User perceptions and acceptance of geofencing technology for location-based services </a:t>
                      </a:r>
                      <a:endParaRPr lang="en-IN" dirty="0"/>
                    </a:p>
                  </a:txBody>
                  <a:tcPr/>
                </a:tc>
                <a:tc>
                  <a:txBody>
                    <a:bodyPr/>
                    <a:lstStyle/>
                    <a:p>
                      <a:pPr algn="l"/>
                      <a:r>
                        <a:rPr lang="en-US" dirty="0"/>
                        <a:t>Likely explores factors influencing user attitudes, perceived usefulness, and adoption barriers related to geofencing.</a:t>
                      </a:r>
                      <a:endParaRPr lang="en-IN" dirty="0"/>
                    </a:p>
                  </a:txBody>
                  <a:tcPr/>
                </a:tc>
                <a:extLst>
                  <a:ext uri="{0D108BD9-81ED-4DB2-BD59-A6C34878D82A}">
                    <a16:rowId xmlns:a16="http://schemas.microsoft.com/office/drawing/2014/main" val="3274555310"/>
                  </a:ext>
                </a:extLst>
              </a:tr>
            </a:tbl>
          </a:graphicData>
        </a:graphic>
      </p:graphicFrame>
      <p:sp>
        <p:nvSpPr>
          <p:cNvPr id="3" name="Google Shape;60;p16">
            <a:extLst>
              <a:ext uri="{FF2B5EF4-FFF2-40B4-BE49-F238E27FC236}">
                <a16:creationId xmlns:a16="http://schemas.microsoft.com/office/drawing/2014/main" id="{7BEA20A1-017C-97E6-255C-98205D799532}"/>
              </a:ext>
            </a:extLst>
          </p:cNvPr>
          <p:cNvSpPr txBox="1">
            <a:spLocks/>
          </p:cNvSpPr>
          <p:nvPr/>
        </p:nvSpPr>
        <p:spPr>
          <a:xfrm>
            <a:off x="2125799" y="111760"/>
            <a:ext cx="4892400" cy="57491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3600" dirty="0">
                <a:latin typeface="Fira Sans Extra Condensed Medium" panose="020B0604020202020204" charset="0"/>
                <a:cs typeface="Arial" panose="020B0604020202020204" pitchFamily="34" charset="0"/>
              </a:rPr>
              <a:t>LITERATURE SURVEY</a:t>
            </a:r>
          </a:p>
        </p:txBody>
      </p:sp>
    </p:spTree>
    <p:extLst>
      <p:ext uri="{BB962C8B-B14F-4D97-AF65-F5344CB8AC3E}">
        <p14:creationId xmlns:p14="http://schemas.microsoft.com/office/powerpoint/2010/main" val="3841170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789738" y="322746"/>
            <a:ext cx="7376725" cy="57491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DISADVANTAGES OF EXISTING SYSTEM</a:t>
            </a:r>
            <a:endParaRPr sz="3600" dirty="0"/>
          </a:p>
        </p:txBody>
      </p:sp>
      <p:grpSp>
        <p:nvGrpSpPr>
          <p:cNvPr id="61" name="Google Shape;61;p16"/>
          <p:cNvGrpSpPr/>
          <p:nvPr/>
        </p:nvGrpSpPr>
        <p:grpSpPr>
          <a:xfrm>
            <a:off x="6534980" y="2407230"/>
            <a:ext cx="2501731" cy="2530002"/>
            <a:chOff x="3297590" y="1557628"/>
            <a:chExt cx="2549145" cy="2577952"/>
          </a:xfrm>
        </p:grpSpPr>
        <p:grpSp>
          <p:nvGrpSpPr>
            <p:cNvPr id="62" name="Google Shape;62;p16"/>
            <p:cNvGrpSpPr/>
            <p:nvPr/>
          </p:nvGrpSpPr>
          <p:grpSpPr>
            <a:xfrm>
              <a:off x="3297590" y="1557628"/>
              <a:ext cx="2549145" cy="2577952"/>
              <a:chOff x="2692200" y="1721125"/>
              <a:chExt cx="2225550" cy="2250700"/>
            </a:xfrm>
          </p:grpSpPr>
          <p:sp>
            <p:nvSpPr>
              <p:cNvPr id="63" name="Google Shape;63;p16"/>
              <p:cNvSpPr/>
              <p:nvPr/>
            </p:nvSpPr>
            <p:spPr>
              <a:xfrm>
                <a:off x="3828575" y="2098900"/>
                <a:ext cx="223575" cy="511450"/>
              </a:xfrm>
              <a:custGeom>
                <a:avLst/>
                <a:gdLst/>
                <a:ahLst/>
                <a:cxnLst/>
                <a:rect l="l" t="t" r="r" b="b"/>
                <a:pathLst>
                  <a:path w="8943" h="20458" extrusionOk="0">
                    <a:moveTo>
                      <a:pt x="1" y="1"/>
                    </a:moveTo>
                    <a:lnTo>
                      <a:pt x="1" y="20457"/>
                    </a:lnTo>
                    <a:lnTo>
                      <a:pt x="5527" y="20457"/>
                    </a:lnTo>
                    <a:lnTo>
                      <a:pt x="8943" y="66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4" name="Google Shape;64;p16"/>
              <p:cNvSpPr/>
              <p:nvPr/>
            </p:nvSpPr>
            <p:spPr>
              <a:xfrm>
                <a:off x="2885125" y="3496000"/>
                <a:ext cx="28150" cy="37700"/>
              </a:xfrm>
              <a:custGeom>
                <a:avLst/>
                <a:gdLst/>
                <a:ahLst/>
                <a:cxnLst/>
                <a:rect l="l" t="t" r="r" b="b"/>
                <a:pathLst>
                  <a:path w="1126" h="1508" extrusionOk="0">
                    <a:moveTo>
                      <a:pt x="0" y="1"/>
                    </a:moveTo>
                    <a:lnTo>
                      <a:pt x="0" y="1"/>
                    </a:lnTo>
                    <a:cubicBezTo>
                      <a:pt x="362" y="503"/>
                      <a:pt x="744" y="1005"/>
                      <a:pt x="1126" y="1508"/>
                    </a:cubicBezTo>
                    <a:lnTo>
                      <a:pt x="1126" y="1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5" name="Google Shape;65;p16"/>
              <p:cNvSpPr/>
              <p:nvPr/>
            </p:nvSpPr>
            <p:spPr>
              <a:xfrm>
                <a:off x="4081775" y="3909950"/>
                <a:ext cx="90950" cy="27150"/>
              </a:xfrm>
              <a:custGeom>
                <a:avLst/>
                <a:gdLst/>
                <a:ahLst/>
                <a:cxnLst/>
                <a:rect l="l" t="t" r="r" b="b"/>
                <a:pathLst>
                  <a:path w="3638" h="1086" extrusionOk="0">
                    <a:moveTo>
                      <a:pt x="3638" y="1"/>
                    </a:moveTo>
                    <a:lnTo>
                      <a:pt x="0" y="363"/>
                    </a:lnTo>
                    <a:lnTo>
                      <a:pt x="61" y="1086"/>
                    </a:lnTo>
                    <a:cubicBezTo>
                      <a:pt x="1286" y="764"/>
                      <a:pt x="2472" y="403"/>
                      <a:pt x="3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6" name="Google Shape;66;p16"/>
              <p:cNvSpPr/>
              <p:nvPr/>
            </p:nvSpPr>
            <p:spPr>
              <a:xfrm>
                <a:off x="3296050" y="2646500"/>
                <a:ext cx="693300" cy="361225"/>
              </a:xfrm>
              <a:custGeom>
                <a:avLst/>
                <a:gdLst/>
                <a:ahLst/>
                <a:cxnLst/>
                <a:rect l="l" t="t" r="r" b="b"/>
                <a:pathLst>
                  <a:path w="27732" h="14449" extrusionOk="0">
                    <a:moveTo>
                      <a:pt x="1" y="0"/>
                    </a:moveTo>
                    <a:lnTo>
                      <a:pt x="744" y="14448"/>
                    </a:lnTo>
                    <a:lnTo>
                      <a:pt x="27732" y="11856"/>
                    </a:lnTo>
                    <a:lnTo>
                      <a:pt x="26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7" name="Google Shape;67;p16"/>
              <p:cNvSpPr/>
              <p:nvPr/>
            </p:nvSpPr>
            <p:spPr>
              <a:xfrm>
                <a:off x="3316150" y="2967500"/>
                <a:ext cx="721950" cy="567725"/>
              </a:xfrm>
              <a:custGeom>
                <a:avLst/>
                <a:gdLst/>
                <a:ahLst/>
                <a:cxnLst/>
                <a:rect l="l" t="t" r="r" b="b"/>
                <a:pathLst>
                  <a:path w="28878" h="22709" extrusionOk="0">
                    <a:moveTo>
                      <a:pt x="27008" y="1"/>
                    </a:moveTo>
                    <a:lnTo>
                      <a:pt x="1" y="2593"/>
                    </a:lnTo>
                    <a:lnTo>
                      <a:pt x="845" y="19051"/>
                    </a:lnTo>
                    <a:lnTo>
                      <a:pt x="28877" y="22708"/>
                    </a:lnTo>
                    <a:lnTo>
                      <a:pt x="270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8" name="Google Shape;68;p16"/>
              <p:cNvSpPr/>
              <p:nvPr/>
            </p:nvSpPr>
            <p:spPr>
              <a:xfrm>
                <a:off x="2692200" y="2651525"/>
                <a:ext cx="599875" cy="811850"/>
              </a:xfrm>
              <a:custGeom>
                <a:avLst/>
                <a:gdLst/>
                <a:ahLst/>
                <a:cxnLst/>
                <a:rect l="l" t="t" r="r" b="b"/>
                <a:pathLst>
                  <a:path w="23995" h="32474" extrusionOk="0">
                    <a:moveTo>
                      <a:pt x="22708" y="0"/>
                    </a:moveTo>
                    <a:lnTo>
                      <a:pt x="61" y="4140"/>
                    </a:lnTo>
                    <a:lnTo>
                      <a:pt x="1" y="14730"/>
                    </a:lnTo>
                    <a:cubicBezTo>
                      <a:pt x="945" y="20939"/>
                      <a:pt x="3216" y="26887"/>
                      <a:pt x="6632" y="32172"/>
                    </a:cubicBezTo>
                    <a:lnTo>
                      <a:pt x="8923" y="32473"/>
                    </a:lnTo>
                    <a:lnTo>
                      <a:pt x="23391" y="24034"/>
                    </a:lnTo>
                    <a:lnTo>
                      <a:pt x="23994" y="25058"/>
                    </a:lnTo>
                    <a:lnTo>
                      <a:pt x="23994" y="25058"/>
                    </a:lnTo>
                    <a:lnTo>
                      <a:pt x="227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9" name="Google Shape;69;p16"/>
              <p:cNvSpPr/>
              <p:nvPr/>
            </p:nvSpPr>
            <p:spPr>
              <a:xfrm>
                <a:off x="2925300" y="3286000"/>
                <a:ext cx="396900" cy="577775"/>
              </a:xfrm>
              <a:custGeom>
                <a:avLst/>
                <a:gdLst/>
                <a:ahLst/>
                <a:cxnLst/>
                <a:rect l="l" t="t" r="r" b="b"/>
                <a:pathLst>
                  <a:path w="15876" h="23111" extrusionOk="0">
                    <a:moveTo>
                      <a:pt x="14690" y="1"/>
                    </a:moveTo>
                    <a:lnTo>
                      <a:pt x="1" y="8561"/>
                    </a:lnTo>
                    <a:lnTo>
                      <a:pt x="1" y="10531"/>
                    </a:lnTo>
                    <a:cubicBezTo>
                      <a:pt x="503" y="11174"/>
                      <a:pt x="1026" y="11797"/>
                      <a:pt x="1568" y="12379"/>
                    </a:cubicBezTo>
                    <a:cubicBezTo>
                      <a:pt x="1568" y="10812"/>
                      <a:pt x="1548" y="9707"/>
                      <a:pt x="1528" y="9566"/>
                    </a:cubicBezTo>
                    <a:lnTo>
                      <a:pt x="13605" y="3136"/>
                    </a:lnTo>
                    <a:lnTo>
                      <a:pt x="14931" y="22648"/>
                    </a:lnTo>
                    <a:cubicBezTo>
                      <a:pt x="15233" y="22789"/>
                      <a:pt x="15554" y="22949"/>
                      <a:pt x="15876" y="23110"/>
                    </a:cubicBezTo>
                    <a:lnTo>
                      <a:pt x="146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0" name="Google Shape;70;p16"/>
              <p:cNvSpPr/>
              <p:nvPr/>
            </p:nvSpPr>
            <p:spPr>
              <a:xfrm>
                <a:off x="3339275" y="3480925"/>
                <a:ext cx="729450" cy="473775"/>
              </a:xfrm>
              <a:custGeom>
                <a:avLst/>
                <a:gdLst/>
                <a:ahLst/>
                <a:cxnLst/>
                <a:rect l="l" t="t" r="r" b="b"/>
                <a:pathLst>
                  <a:path w="29178" h="18951" extrusionOk="0">
                    <a:moveTo>
                      <a:pt x="0" y="1"/>
                    </a:moveTo>
                    <a:lnTo>
                      <a:pt x="824" y="15976"/>
                    </a:lnTo>
                    <a:cubicBezTo>
                      <a:pt x="3999" y="17363"/>
                      <a:pt x="7335" y="18347"/>
                      <a:pt x="10751" y="18950"/>
                    </a:cubicBezTo>
                    <a:lnTo>
                      <a:pt x="29178" y="17102"/>
                    </a:lnTo>
                    <a:lnTo>
                      <a:pt x="28073" y="367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1" name="Google Shape;71;p16"/>
              <p:cNvSpPr/>
              <p:nvPr/>
            </p:nvSpPr>
            <p:spPr>
              <a:xfrm>
                <a:off x="3265925" y="2057200"/>
                <a:ext cx="550625" cy="553150"/>
              </a:xfrm>
              <a:custGeom>
                <a:avLst/>
                <a:gdLst/>
                <a:ahLst/>
                <a:cxnLst/>
                <a:rect l="l" t="t" r="r" b="b"/>
                <a:pathLst>
                  <a:path w="22025" h="22126" extrusionOk="0">
                    <a:moveTo>
                      <a:pt x="0" y="1"/>
                    </a:moveTo>
                    <a:lnTo>
                      <a:pt x="1126" y="22125"/>
                    </a:lnTo>
                    <a:lnTo>
                      <a:pt x="9646" y="22125"/>
                    </a:lnTo>
                    <a:lnTo>
                      <a:pt x="11093" y="15615"/>
                    </a:lnTo>
                    <a:lnTo>
                      <a:pt x="22024" y="15615"/>
                    </a:lnTo>
                    <a:lnTo>
                      <a:pt x="22024" y="162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2" name="Google Shape;72;p16"/>
              <p:cNvSpPr/>
              <p:nvPr/>
            </p:nvSpPr>
            <p:spPr>
              <a:xfrm>
                <a:off x="2786650" y="2144125"/>
                <a:ext cx="138175" cy="220550"/>
              </a:xfrm>
              <a:custGeom>
                <a:avLst/>
                <a:gdLst/>
                <a:ahLst/>
                <a:cxnLst/>
                <a:rect l="l" t="t" r="r" b="b"/>
                <a:pathLst>
                  <a:path w="5527" h="8822" extrusionOk="0">
                    <a:moveTo>
                      <a:pt x="5527" y="0"/>
                    </a:moveTo>
                    <a:cubicBezTo>
                      <a:pt x="3356" y="2713"/>
                      <a:pt x="1508" y="5687"/>
                      <a:pt x="1" y="8822"/>
                    </a:cubicBezTo>
                    <a:lnTo>
                      <a:pt x="5527" y="7576"/>
                    </a:lnTo>
                    <a:lnTo>
                      <a:pt x="5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3" name="Google Shape;73;p16"/>
              <p:cNvSpPr/>
              <p:nvPr/>
            </p:nvSpPr>
            <p:spPr>
              <a:xfrm>
                <a:off x="3656250" y="3920500"/>
                <a:ext cx="415000" cy="51325"/>
              </a:xfrm>
              <a:custGeom>
                <a:avLst/>
                <a:gdLst/>
                <a:ahLst/>
                <a:cxnLst/>
                <a:rect l="l" t="t" r="r" b="b"/>
                <a:pathLst>
                  <a:path w="16600" h="2053" extrusionOk="0">
                    <a:moveTo>
                      <a:pt x="16539" y="1"/>
                    </a:moveTo>
                    <a:lnTo>
                      <a:pt x="1" y="1669"/>
                    </a:lnTo>
                    <a:cubicBezTo>
                      <a:pt x="1965" y="1925"/>
                      <a:pt x="3940" y="2053"/>
                      <a:pt x="5912" y="2053"/>
                    </a:cubicBezTo>
                    <a:cubicBezTo>
                      <a:pt x="9507" y="2053"/>
                      <a:pt x="13095" y="1628"/>
                      <a:pt x="16599" y="785"/>
                    </a:cubicBezTo>
                    <a:lnTo>
                      <a:pt x="165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4" name="Google Shape;74;p16"/>
              <p:cNvSpPr/>
              <p:nvPr/>
            </p:nvSpPr>
            <p:spPr>
              <a:xfrm>
                <a:off x="4053125" y="3504550"/>
                <a:ext cx="654625" cy="402425"/>
              </a:xfrm>
              <a:custGeom>
                <a:avLst/>
                <a:gdLst/>
                <a:ahLst/>
                <a:cxnLst/>
                <a:rect l="l" t="t" r="r" b="b"/>
                <a:pathLst>
                  <a:path w="26185" h="16097" extrusionOk="0">
                    <a:moveTo>
                      <a:pt x="26124" y="0"/>
                    </a:moveTo>
                    <a:lnTo>
                      <a:pt x="1" y="2713"/>
                    </a:lnTo>
                    <a:lnTo>
                      <a:pt x="1106" y="16096"/>
                    </a:lnTo>
                    <a:lnTo>
                      <a:pt x="6612" y="15554"/>
                    </a:lnTo>
                    <a:cubicBezTo>
                      <a:pt x="8059" y="14971"/>
                      <a:pt x="9466" y="14328"/>
                      <a:pt x="10832" y="13625"/>
                    </a:cubicBezTo>
                    <a:lnTo>
                      <a:pt x="10832" y="13625"/>
                    </a:lnTo>
                    <a:lnTo>
                      <a:pt x="1910" y="14529"/>
                    </a:lnTo>
                    <a:lnTo>
                      <a:pt x="1187" y="4079"/>
                    </a:lnTo>
                    <a:lnTo>
                      <a:pt x="24597" y="1065"/>
                    </a:lnTo>
                    <a:lnTo>
                      <a:pt x="24597" y="2532"/>
                    </a:lnTo>
                    <a:cubicBezTo>
                      <a:pt x="25140" y="1869"/>
                      <a:pt x="25662" y="1206"/>
                      <a:pt x="26185" y="523"/>
                    </a:cubicBezTo>
                    <a:lnTo>
                      <a:pt x="261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5" name="Google Shape;75;p16"/>
              <p:cNvSpPr/>
              <p:nvPr/>
            </p:nvSpPr>
            <p:spPr>
              <a:xfrm>
                <a:off x="3544725" y="2484225"/>
                <a:ext cx="271825" cy="126125"/>
              </a:xfrm>
              <a:custGeom>
                <a:avLst/>
                <a:gdLst/>
                <a:ahLst/>
                <a:cxnLst/>
                <a:rect l="l" t="t" r="r" b="b"/>
                <a:pathLst>
                  <a:path w="10873" h="5045" extrusionOk="0">
                    <a:moveTo>
                      <a:pt x="1106" y="0"/>
                    </a:moveTo>
                    <a:lnTo>
                      <a:pt x="1" y="5044"/>
                    </a:lnTo>
                    <a:lnTo>
                      <a:pt x="10872" y="5044"/>
                    </a:lnTo>
                    <a:lnTo>
                      <a:pt x="10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6" name="Google Shape;76;p16"/>
              <p:cNvSpPr/>
              <p:nvPr/>
            </p:nvSpPr>
            <p:spPr>
              <a:xfrm>
                <a:off x="3975775" y="2484225"/>
                <a:ext cx="669675" cy="457675"/>
              </a:xfrm>
              <a:custGeom>
                <a:avLst/>
                <a:gdLst/>
                <a:ahLst/>
                <a:cxnLst/>
                <a:rect l="l" t="t" r="r" b="b"/>
                <a:pathLst>
                  <a:path w="26787" h="18307" extrusionOk="0">
                    <a:moveTo>
                      <a:pt x="3216" y="2131"/>
                    </a:moveTo>
                    <a:lnTo>
                      <a:pt x="24436" y="3457"/>
                    </a:lnTo>
                    <a:lnTo>
                      <a:pt x="25662" y="13886"/>
                    </a:lnTo>
                    <a:lnTo>
                      <a:pt x="2613" y="16619"/>
                    </a:lnTo>
                    <a:lnTo>
                      <a:pt x="1889" y="5768"/>
                    </a:lnTo>
                    <a:lnTo>
                      <a:pt x="3216" y="2131"/>
                    </a:lnTo>
                    <a:close/>
                    <a:moveTo>
                      <a:pt x="1005" y="0"/>
                    </a:moveTo>
                    <a:lnTo>
                      <a:pt x="0" y="5788"/>
                    </a:lnTo>
                    <a:lnTo>
                      <a:pt x="1025" y="18307"/>
                    </a:lnTo>
                    <a:lnTo>
                      <a:pt x="26787" y="15835"/>
                    </a:lnTo>
                    <a:lnTo>
                      <a:pt x="25441" y="1688"/>
                    </a:lnTo>
                    <a:lnTo>
                      <a:pt x="10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7" name="Google Shape;77;p16"/>
              <p:cNvSpPr/>
              <p:nvPr/>
            </p:nvSpPr>
            <p:spPr>
              <a:xfrm>
                <a:off x="4003400" y="2904200"/>
                <a:ext cx="671700" cy="356725"/>
              </a:xfrm>
              <a:custGeom>
                <a:avLst/>
                <a:gdLst/>
                <a:ahLst/>
                <a:cxnLst/>
                <a:rect l="l" t="t" r="r" b="b"/>
                <a:pathLst>
                  <a:path w="26868" h="14269" extrusionOk="0">
                    <a:moveTo>
                      <a:pt x="25802" y="1"/>
                    </a:moveTo>
                    <a:lnTo>
                      <a:pt x="1" y="2473"/>
                    </a:lnTo>
                    <a:lnTo>
                      <a:pt x="985" y="14268"/>
                    </a:lnTo>
                    <a:lnTo>
                      <a:pt x="26867" y="11073"/>
                    </a:lnTo>
                    <a:lnTo>
                      <a:pt x="25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 name="Google Shape;78;p16"/>
              <p:cNvSpPr/>
              <p:nvPr/>
            </p:nvSpPr>
            <p:spPr>
              <a:xfrm>
                <a:off x="4031025" y="3268425"/>
                <a:ext cx="290400" cy="267800"/>
              </a:xfrm>
              <a:custGeom>
                <a:avLst/>
                <a:gdLst/>
                <a:ahLst/>
                <a:cxnLst/>
                <a:rect l="l" t="t" r="r" b="b"/>
                <a:pathLst>
                  <a:path w="11616" h="10712" extrusionOk="0">
                    <a:moveTo>
                      <a:pt x="9486" y="1"/>
                    </a:moveTo>
                    <a:lnTo>
                      <a:pt x="1" y="1166"/>
                    </a:lnTo>
                    <a:lnTo>
                      <a:pt x="784" y="10711"/>
                    </a:lnTo>
                    <a:lnTo>
                      <a:pt x="11616" y="9566"/>
                    </a:lnTo>
                    <a:lnTo>
                      <a:pt x="94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 name="Google Shape;79;p16"/>
              <p:cNvSpPr/>
              <p:nvPr/>
            </p:nvSpPr>
            <p:spPr>
              <a:xfrm>
                <a:off x="4006925" y="2116500"/>
                <a:ext cx="646575" cy="373275"/>
              </a:xfrm>
              <a:custGeom>
                <a:avLst/>
                <a:gdLst/>
                <a:ahLst/>
                <a:cxnLst/>
                <a:rect l="l" t="t" r="r" b="b"/>
                <a:pathLst>
                  <a:path w="25863" h="14931" extrusionOk="0">
                    <a:moveTo>
                      <a:pt x="2291" y="0"/>
                    </a:moveTo>
                    <a:lnTo>
                      <a:pt x="0" y="13263"/>
                    </a:lnTo>
                    <a:lnTo>
                      <a:pt x="24054" y="14931"/>
                    </a:lnTo>
                    <a:lnTo>
                      <a:pt x="23491" y="9163"/>
                    </a:lnTo>
                    <a:lnTo>
                      <a:pt x="25862" y="643"/>
                    </a:lnTo>
                    <a:lnTo>
                      <a:pt x="24235" y="121"/>
                    </a:lnTo>
                    <a:lnTo>
                      <a:pt x="3979" y="121"/>
                    </a:lnTo>
                    <a:lnTo>
                      <a:pt x="2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 name="Google Shape;80;p16"/>
              <p:cNvSpPr/>
              <p:nvPr/>
            </p:nvSpPr>
            <p:spPr>
              <a:xfrm>
                <a:off x="4134525" y="1770350"/>
                <a:ext cx="465725" cy="288400"/>
              </a:xfrm>
              <a:custGeom>
                <a:avLst/>
                <a:gdLst/>
                <a:ahLst/>
                <a:cxnLst/>
                <a:rect l="l" t="t" r="r" b="b"/>
                <a:pathLst>
                  <a:path w="18629" h="11536" extrusionOk="0">
                    <a:moveTo>
                      <a:pt x="0" y="1"/>
                    </a:moveTo>
                    <a:lnTo>
                      <a:pt x="2814" y="11535"/>
                    </a:lnTo>
                    <a:lnTo>
                      <a:pt x="18628" y="11535"/>
                    </a:lnTo>
                    <a:lnTo>
                      <a:pt x="18628" y="11234"/>
                    </a:lnTo>
                    <a:cubicBezTo>
                      <a:pt x="17985" y="10591"/>
                      <a:pt x="17322" y="9968"/>
                      <a:pt x="16639" y="9365"/>
                    </a:cubicBezTo>
                    <a:lnTo>
                      <a:pt x="4180" y="8903"/>
                    </a:lnTo>
                    <a:lnTo>
                      <a:pt x="2251" y="764"/>
                    </a:lnTo>
                    <a:cubicBezTo>
                      <a:pt x="1507" y="483"/>
                      <a:pt x="764" y="24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 name="Google Shape;81;p16"/>
              <p:cNvSpPr/>
              <p:nvPr/>
            </p:nvSpPr>
            <p:spPr>
              <a:xfrm>
                <a:off x="3083050" y="1817075"/>
                <a:ext cx="265775" cy="185400"/>
              </a:xfrm>
              <a:custGeom>
                <a:avLst/>
                <a:gdLst/>
                <a:ahLst/>
                <a:cxnLst/>
                <a:rect l="l" t="t" r="r" b="b"/>
                <a:pathLst>
                  <a:path w="10631" h="7416" extrusionOk="0">
                    <a:moveTo>
                      <a:pt x="10611" y="0"/>
                    </a:moveTo>
                    <a:lnTo>
                      <a:pt x="10611" y="0"/>
                    </a:lnTo>
                    <a:cubicBezTo>
                      <a:pt x="6793" y="1709"/>
                      <a:pt x="3216" y="3939"/>
                      <a:pt x="1" y="6612"/>
                    </a:cubicBezTo>
                    <a:lnTo>
                      <a:pt x="10591" y="7415"/>
                    </a:lnTo>
                    <a:cubicBezTo>
                      <a:pt x="10611" y="5949"/>
                      <a:pt x="10631" y="3236"/>
                      <a:pt x="10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2" name="Google Shape;82;p16"/>
              <p:cNvSpPr/>
              <p:nvPr/>
            </p:nvSpPr>
            <p:spPr>
              <a:xfrm>
                <a:off x="3823050" y="1721625"/>
                <a:ext cx="356700" cy="337125"/>
              </a:xfrm>
              <a:custGeom>
                <a:avLst/>
                <a:gdLst/>
                <a:ahLst/>
                <a:cxnLst/>
                <a:rect l="l" t="t" r="r" b="b"/>
                <a:pathLst>
                  <a:path w="14268" h="13485" extrusionOk="0">
                    <a:moveTo>
                      <a:pt x="0" y="0"/>
                    </a:moveTo>
                    <a:lnTo>
                      <a:pt x="201" y="12660"/>
                    </a:lnTo>
                    <a:lnTo>
                      <a:pt x="11455" y="13484"/>
                    </a:lnTo>
                    <a:lnTo>
                      <a:pt x="14268" y="13484"/>
                    </a:lnTo>
                    <a:lnTo>
                      <a:pt x="11394" y="1648"/>
                    </a:lnTo>
                    <a:cubicBezTo>
                      <a:pt x="7677" y="603"/>
                      <a:pt x="3839" y="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3" name="Google Shape;83;p16"/>
              <p:cNvSpPr/>
              <p:nvPr/>
            </p:nvSpPr>
            <p:spPr>
              <a:xfrm>
                <a:off x="3612050" y="1721125"/>
                <a:ext cx="204000" cy="316025"/>
              </a:xfrm>
              <a:custGeom>
                <a:avLst/>
                <a:gdLst/>
                <a:ahLst/>
                <a:cxnLst/>
                <a:rect l="l" t="t" r="r" b="b"/>
                <a:pathLst>
                  <a:path w="8160" h="12641" extrusionOk="0">
                    <a:moveTo>
                      <a:pt x="7697" y="0"/>
                    </a:moveTo>
                    <a:cubicBezTo>
                      <a:pt x="5125" y="0"/>
                      <a:pt x="2553" y="221"/>
                      <a:pt x="1" y="663"/>
                    </a:cubicBezTo>
                    <a:lnTo>
                      <a:pt x="1" y="12037"/>
                    </a:lnTo>
                    <a:lnTo>
                      <a:pt x="8159" y="12640"/>
                    </a:lnTo>
                    <a:lnTo>
                      <a:pt x="7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4" name="Google Shape;84;p16"/>
              <p:cNvSpPr/>
              <p:nvPr/>
            </p:nvSpPr>
            <p:spPr>
              <a:xfrm>
                <a:off x="3359350" y="1744225"/>
                <a:ext cx="216050" cy="274825"/>
              </a:xfrm>
              <a:custGeom>
                <a:avLst/>
                <a:gdLst/>
                <a:ahLst/>
                <a:cxnLst/>
                <a:rect l="l" t="t" r="r" b="b"/>
                <a:pathLst>
                  <a:path w="8642" h="10993" extrusionOk="0">
                    <a:moveTo>
                      <a:pt x="8642" y="1"/>
                    </a:moveTo>
                    <a:cubicBezTo>
                      <a:pt x="5688" y="624"/>
                      <a:pt x="2814" y="1528"/>
                      <a:pt x="61" y="2714"/>
                    </a:cubicBezTo>
                    <a:cubicBezTo>
                      <a:pt x="61" y="5909"/>
                      <a:pt x="61" y="8762"/>
                      <a:pt x="1" y="10350"/>
                    </a:cubicBezTo>
                    <a:lnTo>
                      <a:pt x="8642" y="10993"/>
                    </a:lnTo>
                    <a:lnTo>
                      <a:pt x="8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5" name="Google Shape;85;p16"/>
              <p:cNvSpPr/>
              <p:nvPr/>
            </p:nvSpPr>
            <p:spPr>
              <a:xfrm>
                <a:off x="4280200" y="3217700"/>
                <a:ext cx="422525" cy="288875"/>
              </a:xfrm>
              <a:custGeom>
                <a:avLst/>
                <a:gdLst/>
                <a:ahLst/>
                <a:cxnLst/>
                <a:rect l="l" t="t" r="r" b="b"/>
                <a:pathLst>
                  <a:path w="16901" h="11555" extrusionOk="0">
                    <a:moveTo>
                      <a:pt x="15936" y="0"/>
                    </a:moveTo>
                    <a:lnTo>
                      <a:pt x="1" y="1969"/>
                    </a:lnTo>
                    <a:lnTo>
                      <a:pt x="2131" y="11555"/>
                    </a:lnTo>
                    <a:lnTo>
                      <a:pt x="16901" y="10007"/>
                    </a:lnTo>
                    <a:lnTo>
                      <a:pt x="159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6" name="Google Shape;86;p16"/>
              <p:cNvSpPr/>
              <p:nvPr/>
            </p:nvSpPr>
            <p:spPr>
              <a:xfrm>
                <a:off x="4655975" y="2172250"/>
                <a:ext cx="222075" cy="336125"/>
              </a:xfrm>
              <a:custGeom>
                <a:avLst/>
                <a:gdLst/>
                <a:ahLst/>
                <a:cxnLst/>
                <a:rect l="l" t="t" r="r" b="b"/>
                <a:pathLst>
                  <a:path w="8883" h="13445" extrusionOk="0">
                    <a:moveTo>
                      <a:pt x="1990" y="1"/>
                    </a:moveTo>
                    <a:lnTo>
                      <a:pt x="1" y="7154"/>
                    </a:lnTo>
                    <a:lnTo>
                      <a:pt x="564" y="12861"/>
                    </a:lnTo>
                    <a:lnTo>
                      <a:pt x="8883" y="13444"/>
                    </a:lnTo>
                    <a:cubicBezTo>
                      <a:pt x="7356" y="8601"/>
                      <a:pt x="5025" y="4060"/>
                      <a:pt x="1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7" name="Google Shape;87;p16"/>
              <p:cNvSpPr/>
              <p:nvPr/>
            </p:nvSpPr>
            <p:spPr>
              <a:xfrm>
                <a:off x="4709225" y="2878575"/>
                <a:ext cx="208025" cy="560175"/>
              </a:xfrm>
              <a:custGeom>
                <a:avLst/>
                <a:gdLst/>
                <a:ahLst/>
                <a:cxnLst/>
                <a:rect l="l" t="t" r="r" b="b"/>
                <a:pathLst>
                  <a:path w="8321" h="22407" extrusionOk="0">
                    <a:moveTo>
                      <a:pt x="8320" y="1"/>
                    </a:moveTo>
                    <a:lnTo>
                      <a:pt x="1" y="785"/>
                    </a:lnTo>
                    <a:lnTo>
                      <a:pt x="2091" y="22407"/>
                    </a:lnTo>
                    <a:cubicBezTo>
                      <a:pt x="5266" y="17323"/>
                      <a:pt x="7356" y="11636"/>
                      <a:pt x="8280" y="5728"/>
                    </a:cubicBezTo>
                    <a:lnTo>
                      <a:pt x="83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8" name="Google Shape;88;p16"/>
              <p:cNvSpPr/>
              <p:nvPr/>
            </p:nvSpPr>
            <p:spPr>
              <a:xfrm>
                <a:off x="4673575" y="2530950"/>
                <a:ext cx="244175" cy="343150"/>
              </a:xfrm>
              <a:custGeom>
                <a:avLst/>
                <a:gdLst/>
                <a:ahLst/>
                <a:cxnLst/>
                <a:rect l="l" t="t" r="r" b="b"/>
                <a:pathLst>
                  <a:path w="9767" h="13726" extrusionOk="0">
                    <a:moveTo>
                      <a:pt x="0" y="0"/>
                    </a:moveTo>
                    <a:lnTo>
                      <a:pt x="1326" y="13725"/>
                    </a:lnTo>
                    <a:lnTo>
                      <a:pt x="9726" y="12921"/>
                    </a:lnTo>
                    <a:lnTo>
                      <a:pt x="9766" y="5989"/>
                    </a:lnTo>
                    <a:cubicBezTo>
                      <a:pt x="9485" y="4180"/>
                      <a:pt x="9103" y="2372"/>
                      <a:pt x="8621" y="58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9" name="Google Shape;89;p16"/>
              <p:cNvSpPr/>
              <p:nvPr/>
            </p:nvSpPr>
            <p:spPr>
              <a:xfrm>
                <a:off x="2693725" y="2039125"/>
                <a:ext cx="564175" cy="678725"/>
              </a:xfrm>
              <a:custGeom>
                <a:avLst/>
                <a:gdLst/>
                <a:ahLst/>
                <a:cxnLst/>
                <a:rect l="l" t="t" r="r" b="b"/>
                <a:pathLst>
                  <a:path w="22567" h="27149" extrusionOk="0">
                    <a:moveTo>
                      <a:pt x="13062" y="0"/>
                    </a:moveTo>
                    <a:cubicBezTo>
                      <a:pt x="12238" y="784"/>
                      <a:pt x="11454" y="1608"/>
                      <a:pt x="10711" y="2452"/>
                    </a:cubicBezTo>
                    <a:lnTo>
                      <a:pt x="10711" y="12942"/>
                    </a:lnTo>
                    <a:lnTo>
                      <a:pt x="2974" y="14710"/>
                    </a:lnTo>
                    <a:cubicBezTo>
                      <a:pt x="1567" y="18005"/>
                      <a:pt x="563" y="21462"/>
                      <a:pt x="0" y="25019"/>
                    </a:cubicBezTo>
                    <a:lnTo>
                      <a:pt x="0" y="27149"/>
                    </a:lnTo>
                    <a:lnTo>
                      <a:pt x="22567" y="23029"/>
                    </a:lnTo>
                    <a:lnTo>
                      <a:pt x="21401" y="623"/>
                    </a:lnTo>
                    <a:lnTo>
                      <a:pt x="130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0" name="Google Shape;90;p16"/>
              <p:cNvSpPr/>
              <p:nvPr/>
            </p:nvSpPr>
            <p:spPr>
              <a:xfrm>
                <a:off x="3292050" y="3277975"/>
                <a:ext cx="3525" cy="8050"/>
              </a:xfrm>
              <a:custGeom>
                <a:avLst/>
                <a:gdLst/>
                <a:ahLst/>
                <a:cxnLst/>
                <a:rect l="l" t="t" r="r" b="b"/>
                <a:pathLst>
                  <a:path w="141" h="322" extrusionOk="0">
                    <a:moveTo>
                      <a:pt x="0" y="0"/>
                    </a:moveTo>
                    <a:lnTo>
                      <a:pt x="20" y="322"/>
                    </a:lnTo>
                    <a:lnTo>
                      <a:pt x="141" y="2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1" name="Google Shape;91;p16"/>
              <p:cNvSpPr/>
              <p:nvPr/>
            </p:nvSpPr>
            <p:spPr>
              <a:xfrm>
                <a:off x="3285000" y="3007700"/>
                <a:ext cx="31175" cy="27150"/>
              </a:xfrm>
              <a:custGeom>
                <a:avLst/>
                <a:gdLst/>
                <a:ahLst/>
                <a:cxnLst/>
                <a:rect l="l" t="t" r="r" b="b"/>
                <a:pathLst>
                  <a:path w="1247" h="1086" extrusionOk="0">
                    <a:moveTo>
                      <a:pt x="1186" y="0"/>
                    </a:moveTo>
                    <a:lnTo>
                      <a:pt x="1" y="121"/>
                    </a:lnTo>
                    <a:lnTo>
                      <a:pt x="101" y="1086"/>
                    </a:lnTo>
                    <a:lnTo>
                      <a:pt x="1247" y="985"/>
                    </a:lnTo>
                    <a:lnTo>
                      <a:pt x="11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92" name="Google Shape;92;p16"/>
            <p:cNvGrpSpPr/>
            <p:nvPr/>
          </p:nvGrpSpPr>
          <p:grpSpPr>
            <a:xfrm>
              <a:off x="3608337" y="1635887"/>
              <a:ext cx="1952420" cy="2380513"/>
              <a:chOff x="2963500" y="1789450"/>
              <a:chExt cx="1704575" cy="2078325"/>
            </a:xfrm>
          </p:grpSpPr>
          <p:sp>
            <p:nvSpPr>
              <p:cNvPr id="93" name="Google Shape;93;p16"/>
              <p:cNvSpPr/>
              <p:nvPr/>
            </p:nvSpPr>
            <p:spPr>
              <a:xfrm>
                <a:off x="4023000" y="2537475"/>
                <a:ext cx="594325" cy="362225"/>
              </a:xfrm>
              <a:custGeom>
                <a:avLst/>
                <a:gdLst/>
                <a:ahLst/>
                <a:cxnLst/>
                <a:rect l="l" t="t" r="r" b="b"/>
                <a:pathLst>
                  <a:path w="23773" h="14489" extrusionOk="0">
                    <a:moveTo>
                      <a:pt x="1327" y="1"/>
                    </a:moveTo>
                    <a:lnTo>
                      <a:pt x="0" y="3638"/>
                    </a:lnTo>
                    <a:lnTo>
                      <a:pt x="724" y="14489"/>
                    </a:lnTo>
                    <a:lnTo>
                      <a:pt x="23773" y="11756"/>
                    </a:lnTo>
                    <a:lnTo>
                      <a:pt x="22547" y="1327"/>
                    </a:lnTo>
                    <a:lnTo>
                      <a:pt x="13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4" name="Google Shape;94;p16"/>
              <p:cNvSpPr/>
              <p:nvPr/>
            </p:nvSpPr>
            <p:spPr>
              <a:xfrm>
                <a:off x="4191300" y="1789450"/>
                <a:ext cx="359725" cy="215025"/>
              </a:xfrm>
              <a:custGeom>
                <a:avLst/>
                <a:gdLst/>
                <a:ahLst/>
                <a:cxnLst/>
                <a:rect l="l" t="t" r="r" b="b"/>
                <a:pathLst>
                  <a:path w="14389" h="8601" extrusionOk="0">
                    <a:moveTo>
                      <a:pt x="0" y="0"/>
                    </a:moveTo>
                    <a:lnTo>
                      <a:pt x="1929" y="8139"/>
                    </a:lnTo>
                    <a:lnTo>
                      <a:pt x="14388" y="8601"/>
                    </a:lnTo>
                    <a:cubicBezTo>
                      <a:pt x="10168" y="4863"/>
                      <a:pt x="5285" y="1929"/>
                      <a:pt x="0"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5" name="Google Shape;95;p16"/>
              <p:cNvSpPr/>
              <p:nvPr/>
            </p:nvSpPr>
            <p:spPr>
              <a:xfrm>
                <a:off x="2963500" y="3364375"/>
                <a:ext cx="335100" cy="487825"/>
              </a:xfrm>
              <a:custGeom>
                <a:avLst/>
                <a:gdLst/>
                <a:ahLst/>
                <a:cxnLst/>
                <a:rect l="l" t="t" r="r" b="b"/>
                <a:pathLst>
                  <a:path w="13404" h="19513" extrusionOk="0">
                    <a:moveTo>
                      <a:pt x="12077" y="1"/>
                    </a:moveTo>
                    <a:lnTo>
                      <a:pt x="0" y="6431"/>
                    </a:lnTo>
                    <a:cubicBezTo>
                      <a:pt x="20" y="6572"/>
                      <a:pt x="40" y="7677"/>
                      <a:pt x="40" y="9244"/>
                    </a:cubicBezTo>
                    <a:cubicBezTo>
                      <a:pt x="3818" y="13464"/>
                      <a:pt x="8339" y="16941"/>
                      <a:pt x="13403" y="19513"/>
                    </a:cubicBezTo>
                    <a:lnTo>
                      <a:pt x="1207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6" name="Google Shape;96;p16"/>
              <p:cNvSpPr/>
              <p:nvPr/>
            </p:nvSpPr>
            <p:spPr>
              <a:xfrm>
                <a:off x="4082775" y="3531175"/>
                <a:ext cx="585300" cy="336600"/>
              </a:xfrm>
              <a:custGeom>
                <a:avLst/>
                <a:gdLst/>
                <a:ahLst/>
                <a:cxnLst/>
                <a:rect l="l" t="t" r="r" b="b"/>
                <a:pathLst>
                  <a:path w="23412" h="13464" extrusionOk="0">
                    <a:moveTo>
                      <a:pt x="23411" y="0"/>
                    </a:moveTo>
                    <a:lnTo>
                      <a:pt x="1" y="3014"/>
                    </a:lnTo>
                    <a:lnTo>
                      <a:pt x="724" y="13464"/>
                    </a:lnTo>
                    <a:lnTo>
                      <a:pt x="9646" y="12560"/>
                    </a:lnTo>
                    <a:cubicBezTo>
                      <a:pt x="14911" y="9807"/>
                      <a:pt x="19593" y="6029"/>
                      <a:pt x="23411" y="1467"/>
                    </a:cubicBezTo>
                    <a:lnTo>
                      <a:pt x="2341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sp>
        <p:nvSpPr>
          <p:cNvPr id="2" name="Google Shape;483;p22">
            <a:extLst>
              <a:ext uri="{FF2B5EF4-FFF2-40B4-BE49-F238E27FC236}">
                <a16:creationId xmlns:a16="http://schemas.microsoft.com/office/drawing/2014/main" id="{C57D48EC-7CB8-C673-0ED4-193280C25E51}"/>
              </a:ext>
            </a:extLst>
          </p:cNvPr>
          <p:cNvSpPr/>
          <p:nvPr/>
        </p:nvSpPr>
        <p:spPr>
          <a:xfrm>
            <a:off x="7009160" y="2806223"/>
            <a:ext cx="614245" cy="861961"/>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 name="Google Shape;491;p22">
            <a:extLst>
              <a:ext uri="{FF2B5EF4-FFF2-40B4-BE49-F238E27FC236}">
                <a16:creationId xmlns:a16="http://schemas.microsoft.com/office/drawing/2014/main" id="{8E4367D0-9A46-8974-AD66-B0DB9497FDB3}"/>
              </a:ext>
            </a:extLst>
          </p:cNvPr>
          <p:cNvSpPr/>
          <p:nvPr/>
        </p:nvSpPr>
        <p:spPr>
          <a:xfrm>
            <a:off x="7992537" y="3402526"/>
            <a:ext cx="603300" cy="861961"/>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p>
        </p:txBody>
      </p:sp>
      <p:sp>
        <p:nvSpPr>
          <p:cNvPr id="4" name="Rectangle 1">
            <a:extLst>
              <a:ext uri="{FF2B5EF4-FFF2-40B4-BE49-F238E27FC236}">
                <a16:creationId xmlns:a16="http://schemas.microsoft.com/office/drawing/2014/main" id="{B607CD47-0D9B-AC27-D8B6-B852966E86D9}"/>
              </a:ext>
            </a:extLst>
          </p:cNvPr>
          <p:cNvSpPr>
            <a:spLocks noChangeArrowheads="1"/>
          </p:cNvSpPr>
          <p:nvPr/>
        </p:nvSpPr>
        <p:spPr bwMode="auto">
          <a:xfrm>
            <a:off x="107289" y="1197747"/>
            <a:ext cx="6597654" cy="3739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Battery Drain</a:t>
            </a:r>
            <a:r>
              <a:rPr kumimoji="0" lang="en-US" altLang="en-US" sz="1500" b="0" i="0" u="none" strike="noStrike" cap="none" normalizeH="0" baseline="0" dirty="0">
                <a:ln>
                  <a:noFill/>
                </a:ln>
                <a:solidFill>
                  <a:schemeClr val="tx1"/>
                </a:solidFill>
                <a:effectLst/>
                <a:latin typeface="Arial" panose="020B0604020202020204" pitchFamily="34" charset="0"/>
              </a:rPr>
              <a:t>:  Continuous location tracking can significantly reduce battery life, impacting daily device usage.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Accuracy Issues</a:t>
            </a:r>
            <a:r>
              <a:rPr kumimoji="0" lang="en-US" altLang="en-US" sz="1500" b="0" i="0" u="none" strike="noStrike" cap="none" normalizeH="0" baseline="0" dirty="0">
                <a:ln>
                  <a:noFill/>
                </a:ln>
                <a:solidFill>
                  <a:schemeClr val="tx1"/>
                </a:solidFill>
                <a:effectLst/>
                <a:latin typeface="Arial" panose="020B0604020202020204" pitchFamily="34" charset="0"/>
              </a:rPr>
              <a:t>: GPS signal strength and environmental factors can affect accuracy, leading to false triggers or missed notifications.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Privacy and Data Security</a:t>
            </a:r>
            <a:r>
              <a:rPr kumimoji="0" lang="en-US" altLang="en-US" sz="1500" b="0" i="0" u="none" strike="noStrike" cap="none" normalizeH="0" baseline="0" dirty="0">
                <a:ln>
                  <a:noFill/>
                </a:ln>
                <a:solidFill>
                  <a:schemeClr val="tx1"/>
                </a:solidFill>
                <a:effectLst/>
                <a:latin typeface="Arial" panose="020B0604020202020204" pitchFamily="34" charset="0"/>
              </a:rPr>
              <a:t>: Tracking user locations raises privacy concerns and requires robust data security to prevent unauthorized access.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Complex Deployment</a:t>
            </a:r>
            <a:r>
              <a:rPr kumimoji="0" lang="en-US" altLang="en-US" sz="1500" b="0" i="0" u="none" strike="noStrike" cap="none" normalizeH="0" baseline="0" dirty="0">
                <a:ln>
                  <a:noFill/>
                </a:ln>
                <a:solidFill>
                  <a:schemeClr val="tx1"/>
                </a:solidFill>
                <a:effectLst/>
                <a:latin typeface="Arial" panose="020B0604020202020204" pitchFamily="34" charset="0"/>
              </a:rPr>
              <a:t>: Implementing geofencing involves integrating with existing systems, increasing development time and costs.</a:t>
            </a:r>
          </a:p>
          <a:p>
            <a:pPr marL="0" marR="0" lvl="0" indent="0" algn="l" defTabSz="914400" rtl="0" eaLnBrk="0" fontAlgn="base" latinLnBrk="0" hangingPunct="0">
              <a:lnSpc>
                <a:spcPct val="150000"/>
              </a:lnSpc>
              <a:spcBef>
                <a:spcPct val="0"/>
              </a:spcBef>
              <a:spcAft>
                <a:spcPct val="0"/>
              </a:spcAft>
              <a:buClrTx/>
              <a:buSzTx/>
              <a:buFontTx/>
              <a:buChar char="•"/>
              <a:tabLst/>
            </a:pPr>
            <a:r>
              <a:rPr lang="en-US" altLang="en-US" sz="1500" b="1" dirty="0">
                <a:solidFill>
                  <a:schemeClr val="tx1"/>
                </a:solidFill>
                <a:latin typeface="Arial" panose="020B0604020202020204" pitchFamily="34" charset="0"/>
              </a:rPr>
              <a:t>Poor Interface</a:t>
            </a:r>
            <a:r>
              <a:rPr kumimoji="0" lang="en-US" altLang="en-US" sz="1500" b="0" i="0" u="none" strike="noStrike" cap="none" normalizeH="0" baseline="0" dirty="0">
                <a:ln>
                  <a:noFill/>
                </a:ln>
                <a:solidFill>
                  <a:schemeClr val="tx1"/>
                </a:solidFill>
                <a:effectLst/>
                <a:latin typeface="Arial" panose="020B0604020202020204" pitchFamily="34" charset="0"/>
              </a:rPr>
              <a:t>: </a:t>
            </a:r>
            <a:r>
              <a:rPr lang="en-US" altLang="en-US" sz="1500" dirty="0">
                <a:solidFill>
                  <a:schemeClr val="tx1"/>
                </a:solidFill>
                <a:latin typeface="Arial" panose="020B0604020202020204" pitchFamily="34" charset="0"/>
              </a:rPr>
              <a:t>No proper task management system with safe zones and location tracking</a:t>
            </a:r>
            <a:r>
              <a:rPr kumimoji="0" lang="en-US" altLang="en-US" sz="15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33806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789738" y="322746"/>
            <a:ext cx="7376725" cy="57491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PROPOSED SOLUTION</a:t>
            </a:r>
            <a:endParaRPr sz="3600" dirty="0"/>
          </a:p>
        </p:txBody>
      </p:sp>
      <p:grpSp>
        <p:nvGrpSpPr>
          <p:cNvPr id="61" name="Google Shape;61;p16"/>
          <p:cNvGrpSpPr/>
          <p:nvPr/>
        </p:nvGrpSpPr>
        <p:grpSpPr>
          <a:xfrm>
            <a:off x="7236823" y="209227"/>
            <a:ext cx="1859280" cy="1632743"/>
            <a:chOff x="3297590" y="1557628"/>
            <a:chExt cx="2549145" cy="2577952"/>
          </a:xfrm>
        </p:grpSpPr>
        <p:grpSp>
          <p:nvGrpSpPr>
            <p:cNvPr id="62" name="Google Shape;62;p16"/>
            <p:cNvGrpSpPr/>
            <p:nvPr/>
          </p:nvGrpSpPr>
          <p:grpSpPr>
            <a:xfrm>
              <a:off x="3297590" y="1557628"/>
              <a:ext cx="2549145" cy="2577952"/>
              <a:chOff x="2692200" y="1721125"/>
              <a:chExt cx="2225550" cy="2250700"/>
            </a:xfrm>
          </p:grpSpPr>
          <p:sp>
            <p:nvSpPr>
              <p:cNvPr id="63" name="Google Shape;63;p16"/>
              <p:cNvSpPr/>
              <p:nvPr/>
            </p:nvSpPr>
            <p:spPr>
              <a:xfrm>
                <a:off x="3828575" y="2098900"/>
                <a:ext cx="223575" cy="511450"/>
              </a:xfrm>
              <a:custGeom>
                <a:avLst/>
                <a:gdLst/>
                <a:ahLst/>
                <a:cxnLst/>
                <a:rect l="l" t="t" r="r" b="b"/>
                <a:pathLst>
                  <a:path w="8943" h="20458" extrusionOk="0">
                    <a:moveTo>
                      <a:pt x="1" y="1"/>
                    </a:moveTo>
                    <a:lnTo>
                      <a:pt x="1" y="20457"/>
                    </a:lnTo>
                    <a:lnTo>
                      <a:pt x="5527" y="20457"/>
                    </a:lnTo>
                    <a:lnTo>
                      <a:pt x="8943" y="66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4" name="Google Shape;64;p16"/>
              <p:cNvSpPr/>
              <p:nvPr/>
            </p:nvSpPr>
            <p:spPr>
              <a:xfrm>
                <a:off x="2885125" y="3496000"/>
                <a:ext cx="28150" cy="37700"/>
              </a:xfrm>
              <a:custGeom>
                <a:avLst/>
                <a:gdLst/>
                <a:ahLst/>
                <a:cxnLst/>
                <a:rect l="l" t="t" r="r" b="b"/>
                <a:pathLst>
                  <a:path w="1126" h="1508" extrusionOk="0">
                    <a:moveTo>
                      <a:pt x="0" y="1"/>
                    </a:moveTo>
                    <a:lnTo>
                      <a:pt x="0" y="1"/>
                    </a:lnTo>
                    <a:cubicBezTo>
                      <a:pt x="362" y="503"/>
                      <a:pt x="744" y="1005"/>
                      <a:pt x="1126" y="1508"/>
                    </a:cubicBezTo>
                    <a:lnTo>
                      <a:pt x="1126" y="1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5" name="Google Shape;65;p16"/>
              <p:cNvSpPr/>
              <p:nvPr/>
            </p:nvSpPr>
            <p:spPr>
              <a:xfrm>
                <a:off x="4081775" y="3909950"/>
                <a:ext cx="90950" cy="27150"/>
              </a:xfrm>
              <a:custGeom>
                <a:avLst/>
                <a:gdLst/>
                <a:ahLst/>
                <a:cxnLst/>
                <a:rect l="l" t="t" r="r" b="b"/>
                <a:pathLst>
                  <a:path w="3638" h="1086" extrusionOk="0">
                    <a:moveTo>
                      <a:pt x="3638" y="1"/>
                    </a:moveTo>
                    <a:lnTo>
                      <a:pt x="0" y="363"/>
                    </a:lnTo>
                    <a:lnTo>
                      <a:pt x="61" y="1086"/>
                    </a:lnTo>
                    <a:cubicBezTo>
                      <a:pt x="1286" y="764"/>
                      <a:pt x="2472" y="403"/>
                      <a:pt x="3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6" name="Google Shape;66;p16"/>
              <p:cNvSpPr/>
              <p:nvPr/>
            </p:nvSpPr>
            <p:spPr>
              <a:xfrm>
                <a:off x="3296050" y="2646500"/>
                <a:ext cx="693300" cy="361225"/>
              </a:xfrm>
              <a:custGeom>
                <a:avLst/>
                <a:gdLst/>
                <a:ahLst/>
                <a:cxnLst/>
                <a:rect l="l" t="t" r="r" b="b"/>
                <a:pathLst>
                  <a:path w="27732" h="14449" extrusionOk="0">
                    <a:moveTo>
                      <a:pt x="1" y="0"/>
                    </a:moveTo>
                    <a:lnTo>
                      <a:pt x="744" y="14448"/>
                    </a:lnTo>
                    <a:lnTo>
                      <a:pt x="27732" y="11856"/>
                    </a:lnTo>
                    <a:lnTo>
                      <a:pt x="26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7" name="Google Shape;67;p16"/>
              <p:cNvSpPr/>
              <p:nvPr/>
            </p:nvSpPr>
            <p:spPr>
              <a:xfrm>
                <a:off x="3316150" y="2967500"/>
                <a:ext cx="721950" cy="567725"/>
              </a:xfrm>
              <a:custGeom>
                <a:avLst/>
                <a:gdLst/>
                <a:ahLst/>
                <a:cxnLst/>
                <a:rect l="l" t="t" r="r" b="b"/>
                <a:pathLst>
                  <a:path w="28878" h="22709" extrusionOk="0">
                    <a:moveTo>
                      <a:pt x="27008" y="1"/>
                    </a:moveTo>
                    <a:lnTo>
                      <a:pt x="1" y="2593"/>
                    </a:lnTo>
                    <a:lnTo>
                      <a:pt x="845" y="19051"/>
                    </a:lnTo>
                    <a:lnTo>
                      <a:pt x="28877" y="22708"/>
                    </a:lnTo>
                    <a:lnTo>
                      <a:pt x="270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p>
            </p:txBody>
          </p:sp>
          <p:sp>
            <p:nvSpPr>
              <p:cNvPr id="68" name="Google Shape;68;p16"/>
              <p:cNvSpPr/>
              <p:nvPr/>
            </p:nvSpPr>
            <p:spPr>
              <a:xfrm>
                <a:off x="2692200" y="2651525"/>
                <a:ext cx="599875" cy="811850"/>
              </a:xfrm>
              <a:custGeom>
                <a:avLst/>
                <a:gdLst/>
                <a:ahLst/>
                <a:cxnLst/>
                <a:rect l="l" t="t" r="r" b="b"/>
                <a:pathLst>
                  <a:path w="23995" h="32474" extrusionOk="0">
                    <a:moveTo>
                      <a:pt x="22708" y="0"/>
                    </a:moveTo>
                    <a:lnTo>
                      <a:pt x="61" y="4140"/>
                    </a:lnTo>
                    <a:lnTo>
                      <a:pt x="1" y="14730"/>
                    </a:lnTo>
                    <a:cubicBezTo>
                      <a:pt x="945" y="20939"/>
                      <a:pt x="3216" y="26887"/>
                      <a:pt x="6632" y="32172"/>
                    </a:cubicBezTo>
                    <a:lnTo>
                      <a:pt x="8923" y="32473"/>
                    </a:lnTo>
                    <a:lnTo>
                      <a:pt x="23391" y="24034"/>
                    </a:lnTo>
                    <a:lnTo>
                      <a:pt x="23994" y="25058"/>
                    </a:lnTo>
                    <a:lnTo>
                      <a:pt x="23994" y="25058"/>
                    </a:lnTo>
                    <a:lnTo>
                      <a:pt x="227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9" name="Google Shape;69;p16"/>
              <p:cNvSpPr/>
              <p:nvPr/>
            </p:nvSpPr>
            <p:spPr>
              <a:xfrm>
                <a:off x="2925300" y="3286000"/>
                <a:ext cx="396900" cy="577775"/>
              </a:xfrm>
              <a:custGeom>
                <a:avLst/>
                <a:gdLst/>
                <a:ahLst/>
                <a:cxnLst/>
                <a:rect l="l" t="t" r="r" b="b"/>
                <a:pathLst>
                  <a:path w="15876" h="23111" extrusionOk="0">
                    <a:moveTo>
                      <a:pt x="14690" y="1"/>
                    </a:moveTo>
                    <a:lnTo>
                      <a:pt x="1" y="8561"/>
                    </a:lnTo>
                    <a:lnTo>
                      <a:pt x="1" y="10531"/>
                    </a:lnTo>
                    <a:cubicBezTo>
                      <a:pt x="503" y="11174"/>
                      <a:pt x="1026" y="11797"/>
                      <a:pt x="1568" y="12379"/>
                    </a:cubicBezTo>
                    <a:cubicBezTo>
                      <a:pt x="1568" y="10812"/>
                      <a:pt x="1548" y="9707"/>
                      <a:pt x="1528" y="9566"/>
                    </a:cubicBezTo>
                    <a:lnTo>
                      <a:pt x="13605" y="3136"/>
                    </a:lnTo>
                    <a:lnTo>
                      <a:pt x="14931" y="22648"/>
                    </a:lnTo>
                    <a:cubicBezTo>
                      <a:pt x="15233" y="22789"/>
                      <a:pt x="15554" y="22949"/>
                      <a:pt x="15876" y="23110"/>
                    </a:cubicBezTo>
                    <a:lnTo>
                      <a:pt x="146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0" name="Google Shape;70;p16"/>
              <p:cNvSpPr/>
              <p:nvPr/>
            </p:nvSpPr>
            <p:spPr>
              <a:xfrm>
                <a:off x="3339275" y="3480925"/>
                <a:ext cx="729450" cy="473775"/>
              </a:xfrm>
              <a:custGeom>
                <a:avLst/>
                <a:gdLst/>
                <a:ahLst/>
                <a:cxnLst/>
                <a:rect l="l" t="t" r="r" b="b"/>
                <a:pathLst>
                  <a:path w="29178" h="18951" extrusionOk="0">
                    <a:moveTo>
                      <a:pt x="0" y="1"/>
                    </a:moveTo>
                    <a:lnTo>
                      <a:pt x="824" y="15976"/>
                    </a:lnTo>
                    <a:cubicBezTo>
                      <a:pt x="3999" y="17363"/>
                      <a:pt x="7335" y="18347"/>
                      <a:pt x="10751" y="18950"/>
                    </a:cubicBezTo>
                    <a:lnTo>
                      <a:pt x="29178" y="17102"/>
                    </a:lnTo>
                    <a:lnTo>
                      <a:pt x="28073" y="367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1" name="Google Shape;71;p16"/>
              <p:cNvSpPr/>
              <p:nvPr/>
            </p:nvSpPr>
            <p:spPr>
              <a:xfrm>
                <a:off x="3265925" y="2057200"/>
                <a:ext cx="550625" cy="553150"/>
              </a:xfrm>
              <a:custGeom>
                <a:avLst/>
                <a:gdLst/>
                <a:ahLst/>
                <a:cxnLst/>
                <a:rect l="l" t="t" r="r" b="b"/>
                <a:pathLst>
                  <a:path w="22025" h="22126" extrusionOk="0">
                    <a:moveTo>
                      <a:pt x="0" y="1"/>
                    </a:moveTo>
                    <a:lnTo>
                      <a:pt x="1126" y="22125"/>
                    </a:lnTo>
                    <a:lnTo>
                      <a:pt x="9646" y="22125"/>
                    </a:lnTo>
                    <a:lnTo>
                      <a:pt x="11093" y="15615"/>
                    </a:lnTo>
                    <a:lnTo>
                      <a:pt x="22024" y="15615"/>
                    </a:lnTo>
                    <a:lnTo>
                      <a:pt x="22024" y="162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2" name="Google Shape;72;p16"/>
              <p:cNvSpPr/>
              <p:nvPr/>
            </p:nvSpPr>
            <p:spPr>
              <a:xfrm>
                <a:off x="2786650" y="2144125"/>
                <a:ext cx="138175" cy="220550"/>
              </a:xfrm>
              <a:custGeom>
                <a:avLst/>
                <a:gdLst/>
                <a:ahLst/>
                <a:cxnLst/>
                <a:rect l="l" t="t" r="r" b="b"/>
                <a:pathLst>
                  <a:path w="5527" h="8822" extrusionOk="0">
                    <a:moveTo>
                      <a:pt x="5527" y="0"/>
                    </a:moveTo>
                    <a:cubicBezTo>
                      <a:pt x="3356" y="2713"/>
                      <a:pt x="1508" y="5687"/>
                      <a:pt x="1" y="8822"/>
                    </a:cubicBezTo>
                    <a:lnTo>
                      <a:pt x="5527" y="7576"/>
                    </a:lnTo>
                    <a:lnTo>
                      <a:pt x="5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3" name="Google Shape;73;p16"/>
              <p:cNvSpPr/>
              <p:nvPr/>
            </p:nvSpPr>
            <p:spPr>
              <a:xfrm>
                <a:off x="3656250" y="3920500"/>
                <a:ext cx="415000" cy="51325"/>
              </a:xfrm>
              <a:custGeom>
                <a:avLst/>
                <a:gdLst/>
                <a:ahLst/>
                <a:cxnLst/>
                <a:rect l="l" t="t" r="r" b="b"/>
                <a:pathLst>
                  <a:path w="16600" h="2053" extrusionOk="0">
                    <a:moveTo>
                      <a:pt x="16539" y="1"/>
                    </a:moveTo>
                    <a:lnTo>
                      <a:pt x="1" y="1669"/>
                    </a:lnTo>
                    <a:cubicBezTo>
                      <a:pt x="1965" y="1925"/>
                      <a:pt x="3940" y="2053"/>
                      <a:pt x="5912" y="2053"/>
                    </a:cubicBezTo>
                    <a:cubicBezTo>
                      <a:pt x="9507" y="2053"/>
                      <a:pt x="13095" y="1628"/>
                      <a:pt x="16599" y="785"/>
                    </a:cubicBezTo>
                    <a:lnTo>
                      <a:pt x="165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4" name="Google Shape;74;p16"/>
              <p:cNvSpPr/>
              <p:nvPr/>
            </p:nvSpPr>
            <p:spPr>
              <a:xfrm>
                <a:off x="4053125" y="3504550"/>
                <a:ext cx="654625" cy="402425"/>
              </a:xfrm>
              <a:custGeom>
                <a:avLst/>
                <a:gdLst/>
                <a:ahLst/>
                <a:cxnLst/>
                <a:rect l="l" t="t" r="r" b="b"/>
                <a:pathLst>
                  <a:path w="26185" h="16097" extrusionOk="0">
                    <a:moveTo>
                      <a:pt x="26124" y="0"/>
                    </a:moveTo>
                    <a:lnTo>
                      <a:pt x="1" y="2713"/>
                    </a:lnTo>
                    <a:lnTo>
                      <a:pt x="1106" y="16096"/>
                    </a:lnTo>
                    <a:lnTo>
                      <a:pt x="6612" y="15554"/>
                    </a:lnTo>
                    <a:cubicBezTo>
                      <a:pt x="8059" y="14971"/>
                      <a:pt x="9466" y="14328"/>
                      <a:pt x="10832" y="13625"/>
                    </a:cubicBezTo>
                    <a:lnTo>
                      <a:pt x="10832" y="13625"/>
                    </a:lnTo>
                    <a:lnTo>
                      <a:pt x="1910" y="14529"/>
                    </a:lnTo>
                    <a:lnTo>
                      <a:pt x="1187" y="4079"/>
                    </a:lnTo>
                    <a:lnTo>
                      <a:pt x="24597" y="1065"/>
                    </a:lnTo>
                    <a:lnTo>
                      <a:pt x="24597" y="2532"/>
                    </a:lnTo>
                    <a:cubicBezTo>
                      <a:pt x="25140" y="1869"/>
                      <a:pt x="25662" y="1206"/>
                      <a:pt x="26185" y="523"/>
                    </a:cubicBezTo>
                    <a:lnTo>
                      <a:pt x="261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5" name="Google Shape;75;p16"/>
              <p:cNvSpPr/>
              <p:nvPr/>
            </p:nvSpPr>
            <p:spPr>
              <a:xfrm>
                <a:off x="3544725" y="2484225"/>
                <a:ext cx="271825" cy="126125"/>
              </a:xfrm>
              <a:custGeom>
                <a:avLst/>
                <a:gdLst/>
                <a:ahLst/>
                <a:cxnLst/>
                <a:rect l="l" t="t" r="r" b="b"/>
                <a:pathLst>
                  <a:path w="10873" h="5045" extrusionOk="0">
                    <a:moveTo>
                      <a:pt x="1106" y="0"/>
                    </a:moveTo>
                    <a:lnTo>
                      <a:pt x="1" y="5044"/>
                    </a:lnTo>
                    <a:lnTo>
                      <a:pt x="10872" y="5044"/>
                    </a:lnTo>
                    <a:lnTo>
                      <a:pt x="10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6" name="Google Shape;76;p16"/>
              <p:cNvSpPr/>
              <p:nvPr/>
            </p:nvSpPr>
            <p:spPr>
              <a:xfrm>
                <a:off x="3975775" y="2484225"/>
                <a:ext cx="669675" cy="457675"/>
              </a:xfrm>
              <a:custGeom>
                <a:avLst/>
                <a:gdLst/>
                <a:ahLst/>
                <a:cxnLst/>
                <a:rect l="l" t="t" r="r" b="b"/>
                <a:pathLst>
                  <a:path w="26787" h="18307" extrusionOk="0">
                    <a:moveTo>
                      <a:pt x="3216" y="2131"/>
                    </a:moveTo>
                    <a:lnTo>
                      <a:pt x="24436" y="3457"/>
                    </a:lnTo>
                    <a:lnTo>
                      <a:pt x="25662" y="13886"/>
                    </a:lnTo>
                    <a:lnTo>
                      <a:pt x="2613" y="16619"/>
                    </a:lnTo>
                    <a:lnTo>
                      <a:pt x="1889" y="5768"/>
                    </a:lnTo>
                    <a:lnTo>
                      <a:pt x="3216" y="2131"/>
                    </a:lnTo>
                    <a:close/>
                    <a:moveTo>
                      <a:pt x="1005" y="0"/>
                    </a:moveTo>
                    <a:lnTo>
                      <a:pt x="0" y="5788"/>
                    </a:lnTo>
                    <a:lnTo>
                      <a:pt x="1025" y="18307"/>
                    </a:lnTo>
                    <a:lnTo>
                      <a:pt x="26787" y="15835"/>
                    </a:lnTo>
                    <a:lnTo>
                      <a:pt x="25441" y="1688"/>
                    </a:lnTo>
                    <a:lnTo>
                      <a:pt x="10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7" name="Google Shape;77;p16"/>
              <p:cNvSpPr/>
              <p:nvPr/>
            </p:nvSpPr>
            <p:spPr>
              <a:xfrm>
                <a:off x="4003400" y="2904200"/>
                <a:ext cx="671700" cy="356725"/>
              </a:xfrm>
              <a:custGeom>
                <a:avLst/>
                <a:gdLst/>
                <a:ahLst/>
                <a:cxnLst/>
                <a:rect l="l" t="t" r="r" b="b"/>
                <a:pathLst>
                  <a:path w="26868" h="14269" extrusionOk="0">
                    <a:moveTo>
                      <a:pt x="25802" y="1"/>
                    </a:moveTo>
                    <a:lnTo>
                      <a:pt x="1" y="2473"/>
                    </a:lnTo>
                    <a:lnTo>
                      <a:pt x="985" y="14268"/>
                    </a:lnTo>
                    <a:lnTo>
                      <a:pt x="26867" y="11073"/>
                    </a:lnTo>
                    <a:lnTo>
                      <a:pt x="25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8" name="Google Shape;78;p16"/>
              <p:cNvSpPr/>
              <p:nvPr/>
            </p:nvSpPr>
            <p:spPr>
              <a:xfrm>
                <a:off x="4031025" y="3268425"/>
                <a:ext cx="290400" cy="267800"/>
              </a:xfrm>
              <a:custGeom>
                <a:avLst/>
                <a:gdLst/>
                <a:ahLst/>
                <a:cxnLst/>
                <a:rect l="l" t="t" r="r" b="b"/>
                <a:pathLst>
                  <a:path w="11616" h="10712" extrusionOk="0">
                    <a:moveTo>
                      <a:pt x="9486" y="1"/>
                    </a:moveTo>
                    <a:lnTo>
                      <a:pt x="1" y="1166"/>
                    </a:lnTo>
                    <a:lnTo>
                      <a:pt x="784" y="10711"/>
                    </a:lnTo>
                    <a:lnTo>
                      <a:pt x="11616" y="9566"/>
                    </a:lnTo>
                    <a:lnTo>
                      <a:pt x="94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9" name="Google Shape;79;p16"/>
              <p:cNvSpPr/>
              <p:nvPr/>
            </p:nvSpPr>
            <p:spPr>
              <a:xfrm>
                <a:off x="4006925" y="2116500"/>
                <a:ext cx="646575" cy="373275"/>
              </a:xfrm>
              <a:custGeom>
                <a:avLst/>
                <a:gdLst/>
                <a:ahLst/>
                <a:cxnLst/>
                <a:rect l="l" t="t" r="r" b="b"/>
                <a:pathLst>
                  <a:path w="25863" h="14931" extrusionOk="0">
                    <a:moveTo>
                      <a:pt x="2291" y="0"/>
                    </a:moveTo>
                    <a:lnTo>
                      <a:pt x="0" y="13263"/>
                    </a:lnTo>
                    <a:lnTo>
                      <a:pt x="24054" y="14931"/>
                    </a:lnTo>
                    <a:lnTo>
                      <a:pt x="23491" y="9163"/>
                    </a:lnTo>
                    <a:lnTo>
                      <a:pt x="25862" y="643"/>
                    </a:lnTo>
                    <a:lnTo>
                      <a:pt x="24235" y="121"/>
                    </a:lnTo>
                    <a:lnTo>
                      <a:pt x="3979" y="121"/>
                    </a:lnTo>
                    <a:lnTo>
                      <a:pt x="2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p>
            </p:txBody>
          </p:sp>
          <p:sp>
            <p:nvSpPr>
              <p:cNvPr id="80" name="Google Shape;80;p16"/>
              <p:cNvSpPr/>
              <p:nvPr/>
            </p:nvSpPr>
            <p:spPr>
              <a:xfrm>
                <a:off x="4134525" y="1770350"/>
                <a:ext cx="465725" cy="288400"/>
              </a:xfrm>
              <a:custGeom>
                <a:avLst/>
                <a:gdLst/>
                <a:ahLst/>
                <a:cxnLst/>
                <a:rect l="l" t="t" r="r" b="b"/>
                <a:pathLst>
                  <a:path w="18629" h="11536" extrusionOk="0">
                    <a:moveTo>
                      <a:pt x="0" y="1"/>
                    </a:moveTo>
                    <a:lnTo>
                      <a:pt x="2814" y="11535"/>
                    </a:lnTo>
                    <a:lnTo>
                      <a:pt x="18628" y="11535"/>
                    </a:lnTo>
                    <a:lnTo>
                      <a:pt x="18628" y="11234"/>
                    </a:lnTo>
                    <a:cubicBezTo>
                      <a:pt x="17985" y="10591"/>
                      <a:pt x="17322" y="9968"/>
                      <a:pt x="16639" y="9365"/>
                    </a:cubicBezTo>
                    <a:lnTo>
                      <a:pt x="4180" y="8903"/>
                    </a:lnTo>
                    <a:lnTo>
                      <a:pt x="2251" y="764"/>
                    </a:lnTo>
                    <a:cubicBezTo>
                      <a:pt x="1507" y="483"/>
                      <a:pt x="764" y="24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1" name="Google Shape;81;p16"/>
              <p:cNvSpPr/>
              <p:nvPr/>
            </p:nvSpPr>
            <p:spPr>
              <a:xfrm>
                <a:off x="3083050" y="1817075"/>
                <a:ext cx="265775" cy="185400"/>
              </a:xfrm>
              <a:custGeom>
                <a:avLst/>
                <a:gdLst/>
                <a:ahLst/>
                <a:cxnLst/>
                <a:rect l="l" t="t" r="r" b="b"/>
                <a:pathLst>
                  <a:path w="10631" h="7416" extrusionOk="0">
                    <a:moveTo>
                      <a:pt x="10611" y="0"/>
                    </a:moveTo>
                    <a:lnTo>
                      <a:pt x="10611" y="0"/>
                    </a:lnTo>
                    <a:cubicBezTo>
                      <a:pt x="6793" y="1709"/>
                      <a:pt x="3216" y="3939"/>
                      <a:pt x="1" y="6612"/>
                    </a:cubicBezTo>
                    <a:lnTo>
                      <a:pt x="10591" y="7415"/>
                    </a:lnTo>
                    <a:cubicBezTo>
                      <a:pt x="10611" y="5949"/>
                      <a:pt x="10631" y="3236"/>
                      <a:pt x="10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2" name="Google Shape;82;p16"/>
              <p:cNvSpPr/>
              <p:nvPr/>
            </p:nvSpPr>
            <p:spPr>
              <a:xfrm>
                <a:off x="3823050" y="1721625"/>
                <a:ext cx="356700" cy="337125"/>
              </a:xfrm>
              <a:custGeom>
                <a:avLst/>
                <a:gdLst/>
                <a:ahLst/>
                <a:cxnLst/>
                <a:rect l="l" t="t" r="r" b="b"/>
                <a:pathLst>
                  <a:path w="14268" h="13485" extrusionOk="0">
                    <a:moveTo>
                      <a:pt x="0" y="0"/>
                    </a:moveTo>
                    <a:lnTo>
                      <a:pt x="201" y="12660"/>
                    </a:lnTo>
                    <a:lnTo>
                      <a:pt x="11455" y="13484"/>
                    </a:lnTo>
                    <a:lnTo>
                      <a:pt x="14268" y="13484"/>
                    </a:lnTo>
                    <a:lnTo>
                      <a:pt x="11394" y="1648"/>
                    </a:lnTo>
                    <a:cubicBezTo>
                      <a:pt x="7677" y="603"/>
                      <a:pt x="3839" y="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3" name="Google Shape;83;p16"/>
              <p:cNvSpPr/>
              <p:nvPr/>
            </p:nvSpPr>
            <p:spPr>
              <a:xfrm>
                <a:off x="3612050" y="1721125"/>
                <a:ext cx="204000" cy="316025"/>
              </a:xfrm>
              <a:custGeom>
                <a:avLst/>
                <a:gdLst/>
                <a:ahLst/>
                <a:cxnLst/>
                <a:rect l="l" t="t" r="r" b="b"/>
                <a:pathLst>
                  <a:path w="8160" h="12641" extrusionOk="0">
                    <a:moveTo>
                      <a:pt x="7697" y="0"/>
                    </a:moveTo>
                    <a:cubicBezTo>
                      <a:pt x="5125" y="0"/>
                      <a:pt x="2553" y="221"/>
                      <a:pt x="1" y="663"/>
                    </a:cubicBezTo>
                    <a:lnTo>
                      <a:pt x="1" y="12037"/>
                    </a:lnTo>
                    <a:lnTo>
                      <a:pt x="8159" y="12640"/>
                    </a:lnTo>
                    <a:lnTo>
                      <a:pt x="7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4" name="Google Shape;84;p16"/>
              <p:cNvSpPr/>
              <p:nvPr/>
            </p:nvSpPr>
            <p:spPr>
              <a:xfrm>
                <a:off x="3359350" y="1744225"/>
                <a:ext cx="216050" cy="274825"/>
              </a:xfrm>
              <a:custGeom>
                <a:avLst/>
                <a:gdLst/>
                <a:ahLst/>
                <a:cxnLst/>
                <a:rect l="l" t="t" r="r" b="b"/>
                <a:pathLst>
                  <a:path w="8642" h="10993" extrusionOk="0">
                    <a:moveTo>
                      <a:pt x="8642" y="1"/>
                    </a:moveTo>
                    <a:cubicBezTo>
                      <a:pt x="5688" y="624"/>
                      <a:pt x="2814" y="1528"/>
                      <a:pt x="61" y="2714"/>
                    </a:cubicBezTo>
                    <a:cubicBezTo>
                      <a:pt x="61" y="5909"/>
                      <a:pt x="61" y="8762"/>
                      <a:pt x="1" y="10350"/>
                    </a:cubicBezTo>
                    <a:lnTo>
                      <a:pt x="8642" y="10993"/>
                    </a:lnTo>
                    <a:lnTo>
                      <a:pt x="8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5" name="Google Shape;85;p16"/>
              <p:cNvSpPr/>
              <p:nvPr/>
            </p:nvSpPr>
            <p:spPr>
              <a:xfrm>
                <a:off x="4280200" y="3217700"/>
                <a:ext cx="422525" cy="288875"/>
              </a:xfrm>
              <a:custGeom>
                <a:avLst/>
                <a:gdLst/>
                <a:ahLst/>
                <a:cxnLst/>
                <a:rect l="l" t="t" r="r" b="b"/>
                <a:pathLst>
                  <a:path w="16901" h="11555" extrusionOk="0">
                    <a:moveTo>
                      <a:pt x="15936" y="0"/>
                    </a:moveTo>
                    <a:lnTo>
                      <a:pt x="1" y="1969"/>
                    </a:lnTo>
                    <a:lnTo>
                      <a:pt x="2131" y="11555"/>
                    </a:lnTo>
                    <a:lnTo>
                      <a:pt x="16901" y="10007"/>
                    </a:lnTo>
                    <a:lnTo>
                      <a:pt x="159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6" name="Google Shape;86;p16"/>
              <p:cNvSpPr/>
              <p:nvPr/>
            </p:nvSpPr>
            <p:spPr>
              <a:xfrm>
                <a:off x="4655975" y="2172250"/>
                <a:ext cx="222075" cy="336125"/>
              </a:xfrm>
              <a:custGeom>
                <a:avLst/>
                <a:gdLst/>
                <a:ahLst/>
                <a:cxnLst/>
                <a:rect l="l" t="t" r="r" b="b"/>
                <a:pathLst>
                  <a:path w="8883" h="13445" extrusionOk="0">
                    <a:moveTo>
                      <a:pt x="1990" y="1"/>
                    </a:moveTo>
                    <a:lnTo>
                      <a:pt x="1" y="7154"/>
                    </a:lnTo>
                    <a:lnTo>
                      <a:pt x="564" y="12861"/>
                    </a:lnTo>
                    <a:lnTo>
                      <a:pt x="8883" y="13444"/>
                    </a:lnTo>
                    <a:cubicBezTo>
                      <a:pt x="7356" y="8601"/>
                      <a:pt x="5025" y="4060"/>
                      <a:pt x="1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7" name="Google Shape;87;p16"/>
              <p:cNvSpPr/>
              <p:nvPr/>
            </p:nvSpPr>
            <p:spPr>
              <a:xfrm>
                <a:off x="4709225" y="2878575"/>
                <a:ext cx="208025" cy="560175"/>
              </a:xfrm>
              <a:custGeom>
                <a:avLst/>
                <a:gdLst/>
                <a:ahLst/>
                <a:cxnLst/>
                <a:rect l="l" t="t" r="r" b="b"/>
                <a:pathLst>
                  <a:path w="8321" h="22407" extrusionOk="0">
                    <a:moveTo>
                      <a:pt x="8320" y="1"/>
                    </a:moveTo>
                    <a:lnTo>
                      <a:pt x="1" y="785"/>
                    </a:lnTo>
                    <a:lnTo>
                      <a:pt x="2091" y="22407"/>
                    </a:lnTo>
                    <a:cubicBezTo>
                      <a:pt x="5266" y="17323"/>
                      <a:pt x="7356" y="11636"/>
                      <a:pt x="8280" y="5728"/>
                    </a:cubicBezTo>
                    <a:lnTo>
                      <a:pt x="83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8" name="Google Shape;88;p16"/>
              <p:cNvSpPr/>
              <p:nvPr/>
            </p:nvSpPr>
            <p:spPr>
              <a:xfrm>
                <a:off x="4673575" y="2530950"/>
                <a:ext cx="244175" cy="343150"/>
              </a:xfrm>
              <a:custGeom>
                <a:avLst/>
                <a:gdLst/>
                <a:ahLst/>
                <a:cxnLst/>
                <a:rect l="l" t="t" r="r" b="b"/>
                <a:pathLst>
                  <a:path w="9767" h="13726" extrusionOk="0">
                    <a:moveTo>
                      <a:pt x="0" y="0"/>
                    </a:moveTo>
                    <a:lnTo>
                      <a:pt x="1326" y="13725"/>
                    </a:lnTo>
                    <a:lnTo>
                      <a:pt x="9726" y="12921"/>
                    </a:lnTo>
                    <a:lnTo>
                      <a:pt x="9766" y="5989"/>
                    </a:lnTo>
                    <a:cubicBezTo>
                      <a:pt x="9485" y="4180"/>
                      <a:pt x="9103" y="2372"/>
                      <a:pt x="8621" y="58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p>
            </p:txBody>
          </p:sp>
          <p:sp>
            <p:nvSpPr>
              <p:cNvPr id="89" name="Google Shape;89;p16"/>
              <p:cNvSpPr/>
              <p:nvPr/>
            </p:nvSpPr>
            <p:spPr>
              <a:xfrm>
                <a:off x="2693725" y="2039125"/>
                <a:ext cx="564175" cy="678725"/>
              </a:xfrm>
              <a:custGeom>
                <a:avLst/>
                <a:gdLst/>
                <a:ahLst/>
                <a:cxnLst/>
                <a:rect l="l" t="t" r="r" b="b"/>
                <a:pathLst>
                  <a:path w="22567" h="27149" extrusionOk="0">
                    <a:moveTo>
                      <a:pt x="13062" y="0"/>
                    </a:moveTo>
                    <a:cubicBezTo>
                      <a:pt x="12238" y="784"/>
                      <a:pt x="11454" y="1608"/>
                      <a:pt x="10711" y="2452"/>
                    </a:cubicBezTo>
                    <a:lnTo>
                      <a:pt x="10711" y="12942"/>
                    </a:lnTo>
                    <a:lnTo>
                      <a:pt x="2974" y="14710"/>
                    </a:lnTo>
                    <a:cubicBezTo>
                      <a:pt x="1567" y="18005"/>
                      <a:pt x="563" y="21462"/>
                      <a:pt x="0" y="25019"/>
                    </a:cubicBezTo>
                    <a:lnTo>
                      <a:pt x="0" y="27149"/>
                    </a:lnTo>
                    <a:lnTo>
                      <a:pt x="22567" y="23029"/>
                    </a:lnTo>
                    <a:lnTo>
                      <a:pt x="21401" y="623"/>
                    </a:lnTo>
                    <a:lnTo>
                      <a:pt x="130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0" name="Google Shape;90;p16"/>
              <p:cNvSpPr/>
              <p:nvPr/>
            </p:nvSpPr>
            <p:spPr>
              <a:xfrm>
                <a:off x="3292050" y="3277975"/>
                <a:ext cx="3525" cy="8050"/>
              </a:xfrm>
              <a:custGeom>
                <a:avLst/>
                <a:gdLst/>
                <a:ahLst/>
                <a:cxnLst/>
                <a:rect l="l" t="t" r="r" b="b"/>
                <a:pathLst>
                  <a:path w="141" h="322" extrusionOk="0">
                    <a:moveTo>
                      <a:pt x="0" y="0"/>
                    </a:moveTo>
                    <a:lnTo>
                      <a:pt x="20" y="322"/>
                    </a:lnTo>
                    <a:lnTo>
                      <a:pt x="141" y="2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1" name="Google Shape;91;p16"/>
              <p:cNvSpPr/>
              <p:nvPr/>
            </p:nvSpPr>
            <p:spPr>
              <a:xfrm>
                <a:off x="3285000" y="3007700"/>
                <a:ext cx="31175" cy="27150"/>
              </a:xfrm>
              <a:custGeom>
                <a:avLst/>
                <a:gdLst/>
                <a:ahLst/>
                <a:cxnLst/>
                <a:rect l="l" t="t" r="r" b="b"/>
                <a:pathLst>
                  <a:path w="1247" h="1086" extrusionOk="0">
                    <a:moveTo>
                      <a:pt x="1186" y="0"/>
                    </a:moveTo>
                    <a:lnTo>
                      <a:pt x="1" y="121"/>
                    </a:lnTo>
                    <a:lnTo>
                      <a:pt x="101" y="1086"/>
                    </a:lnTo>
                    <a:lnTo>
                      <a:pt x="1247" y="985"/>
                    </a:lnTo>
                    <a:lnTo>
                      <a:pt x="11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92" name="Google Shape;92;p16"/>
            <p:cNvGrpSpPr/>
            <p:nvPr/>
          </p:nvGrpSpPr>
          <p:grpSpPr>
            <a:xfrm>
              <a:off x="3608337" y="1635887"/>
              <a:ext cx="1952420" cy="2380513"/>
              <a:chOff x="2963500" y="1789450"/>
              <a:chExt cx="1704575" cy="2078325"/>
            </a:xfrm>
          </p:grpSpPr>
          <p:sp>
            <p:nvSpPr>
              <p:cNvPr id="93" name="Google Shape;93;p16"/>
              <p:cNvSpPr/>
              <p:nvPr/>
            </p:nvSpPr>
            <p:spPr>
              <a:xfrm>
                <a:off x="4023000" y="2537475"/>
                <a:ext cx="594325" cy="362225"/>
              </a:xfrm>
              <a:custGeom>
                <a:avLst/>
                <a:gdLst/>
                <a:ahLst/>
                <a:cxnLst/>
                <a:rect l="l" t="t" r="r" b="b"/>
                <a:pathLst>
                  <a:path w="23773" h="14489" extrusionOk="0">
                    <a:moveTo>
                      <a:pt x="1327" y="1"/>
                    </a:moveTo>
                    <a:lnTo>
                      <a:pt x="0" y="3638"/>
                    </a:lnTo>
                    <a:lnTo>
                      <a:pt x="724" y="14489"/>
                    </a:lnTo>
                    <a:lnTo>
                      <a:pt x="23773" y="11756"/>
                    </a:lnTo>
                    <a:lnTo>
                      <a:pt x="22547" y="1327"/>
                    </a:lnTo>
                    <a:lnTo>
                      <a:pt x="13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4" name="Google Shape;94;p16"/>
              <p:cNvSpPr/>
              <p:nvPr/>
            </p:nvSpPr>
            <p:spPr>
              <a:xfrm>
                <a:off x="4191300" y="1789450"/>
                <a:ext cx="359725" cy="215025"/>
              </a:xfrm>
              <a:custGeom>
                <a:avLst/>
                <a:gdLst/>
                <a:ahLst/>
                <a:cxnLst/>
                <a:rect l="l" t="t" r="r" b="b"/>
                <a:pathLst>
                  <a:path w="14389" h="8601" extrusionOk="0">
                    <a:moveTo>
                      <a:pt x="0" y="0"/>
                    </a:moveTo>
                    <a:lnTo>
                      <a:pt x="1929" y="8139"/>
                    </a:lnTo>
                    <a:lnTo>
                      <a:pt x="14388" y="8601"/>
                    </a:lnTo>
                    <a:cubicBezTo>
                      <a:pt x="10168" y="4863"/>
                      <a:pt x="5285" y="1929"/>
                      <a:pt x="0"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5" name="Google Shape;95;p16"/>
              <p:cNvSpPr/>
              <p:nvPr/>
            </p:nvSpPr>
            <p:spPr>
              <a:xfrm>
                <a:off x="2963500" y="3364375"/>
                <a:ext cx="335100" cy="487825"/>
              </a:xfrm>
              <a:custGeom>
                <a:avLst/>
                <a:gdLst/>
                <a:ahLst/>
                <a:cxnLst/>
                <a:rect l="l" t="t" r="r" b="b"/>
                <a:pathLst>
                  <a:path w="13404" h="19513" extrusionOk="0">
                    <a:moveTo>
                      <a:pt x="12077" y="1"/>
                    </a:moveTo>
                    <a:lnTo>
                      <a:pt x="0" y="6431"/>
                    </a:lnTo>
                    <a:cubicBezTo>
                      <a:pt x="20" y="6572"/>
                      <a:pt x="40" y="7677"/>
                      <a:pt x="40" y="9244"/>
                    </a:cubicBezTo>
                    <a:cubicBezTo>
                      <a:pt x="3818" y="13464"/>
                      <a:pt x="8339" y="16941"/>
                      <a:pt x="13403" y="19513"/>
                    </a:cubicBezTo>
                    <a:lnTo>
                      <a:pt x="1207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96" name="Google Shape;96;p16"/>
              <p:cNvSpPr/>
              <p:nvPr/>
            </p:nvSpPr>
            <p:spPr>
              <a:xfrm>
                <a:off x="4082775" y="3531175"/>
                <a:ext cx="585300" cy="336600"/>
              </a:xfrm>
              <a:custGeom>
                <a:avLst/>
                <a:gdLst/>
                <a:ahLst/>
                <a:cxnLst/>
                <a:rect l="l" t="t" r="r" b="b"/>
                <a:pathLst>
                  <a:path w="23412" h="13464" extrusionOk="0">
                    <a:moveTo>
                      <a:pt x="23411" y="0"/>
                    </a:moveTo>
                    <a:lnTo>
                      <a:pt x="1" y="3014"/>
                    </a:lnTo>
                    <a:lnTo>
                      <a:pt x="724" y="13464"/>
                    </a:lnTo>
                    <a:lnTo>
                      <a:pt x="9646" y="12560"/>
                    </a:lnTo>
                    <a:cubicBezTo>
                      <a:pt x="14911" y="9807"/>
                      <a:pt x="19593" y="6029"/>
                      <a:pt x="23411" y="1467"/>
                    </a:cubicBezTo>
                    <a:lnTo>
                      <a:pt x="2341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sp>
        <p:nvSpPr>
          <p:cNvPr id="2" name="Google Shape;483;p22">
            <a:extLst>
              <a:ext uri="{FF2B5EF4-FFF2-40B4-BE49-F238E27FC236}">
                <a16:creationId xmlns:a16="http://schemas.microsoft.com/office/drawing/2014/main" id="{C57D48EC-7CB8-C673-0ED4-193280C25E51}"/>
              </a:ext>
            </a:extLst>
          </p:cNvPr>
          <p:cNvSpPr/>
          <p:nvPr/>
        </p:nvSpPr>
        <p:spPr>
          <a:xfrm>
            <a:off x="7649192" y="613051"/>
            <a:ext cx="410642" cy="56954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p>
        </p:txBody>
      </p:sp>
      <p:sp>
        <p:nvSpPr>
          <p:cNvPr id="3" name="Google Shape;491;p22">
            <a:extLst>
              <a:ext uri="{FF2B5EF4-FFF2-40B4-BE49-F238E27FC236}">
                <a16:creationId xmlns:a16="http://schemas.microsoft.com/office/drawing/2014/main" id="{8E4367D0-9A46-8974-AD66-B0DB9497FDB3}"/>
              </a:ext>
            </a:extLst>
          </p:cNvPr>
          <p:cNvSpPr/>
          <p:nvPr/>
        </p:nvSpPr>
        <p:spPr>
          <a:xfrm>
            <a:off x="8345849" y="800478"/>
            <a:ext cx="372224" cy="576407"/>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p>
        </p:txBody>
      </p:sp>
      <p:sp>
        <p:nvSpPr>
          <p:cNvPr id="4" name="Rectangle 1">
            <a:extLst>
              <a:ext uri="{FF2B5EF4-FFF2-40B4-BE49-F238E27FC236}">
                <a16:creationId xmlns:a16="http://schemas.microsoft.com/office/drawing/2014/main" id="{B607CD47-0D9B-AC27-D8B6-B852966E86D9}"/>
              </a:ext>
            </a:extLst>
          </p:cNvPr>
          <p:cNvSpPr>
            <a:spLocks noChangeArrowheads="1"/>
          </p:cNvSpPr>
          <p:nvPr/>
        </p:nvSpPr>
        <p:spPr bwMode="auto">
          <a:xfrm>
            <a:off x="127590" y="1079282"/>
            <a:ext cx="874102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eaLnBrk="0" fontAlgn="base" hangingPunct="0">
              <a:lnSpc>
                <a:spcPct val="150000"/>
              </a:lnSpc>
              <a:spcBef>
                <a:spcPct val="0"/>
              </a:spcBef>
              <a:spcAft>
                <a:spcPct val="0"/>
              </a:spcAft>
              <a:buClrTx/>
              <a:buFont typeface="Arial" panose="020B0604020202020204" pitchFamily="34" charset="0"/>
              <a:buChar char="•"/>
            </a:pPr>
            <a:r>
              <a:rPr lang="en-US" sz="1600" dirty="0"/>
              <a:t>Develop a comprehensive geofencing-based tracking and task management system for personal and professional use. Featuring dual interfaces for parental oversight and managerial tracking, it uses </a:t>
            </a:r>
            <a:r>
              <a:rPr lang="en-US" sz="1600" dirty="0" err="1"/>
              <a:t>GeoFencing</a:t>
            </a:r>
            <a:r>
              <a:rPr lang="en-US" sz="1600" dirty="0"/>
              <a:t> technology for real-time monitoring. Parents can set virtual boundaries for children's safety and get alerts for boundary breaches or incomplete tasks. Managers can define and monitor work boundaries to optimize productivity. </a:t>
            </a:r>
          </a:p>
          <a:p>
            <a:pPr marL="285750" indent="-285750" eaLnBrk="0" fontAlgn="base" hangingPunct="0">
              <a:lnSpc>
                <a:spcPct val="150000"/>
              </a:lnSpc>
              <a:spcBef>
                <a:spcPct val="0"/>
              </a:spcBef>
              <a:spcAft>
                <a:spcPct val="0"/>
              </a:spcAft>
              <a:buClrTx/>
              <a:buFont typeface="Arial" panose="020B0604020202020204" pitchFamily="34" charset="0"/>
              <a:buChar char="•"/>
            </a:pPr>
            <a:r>
              <a:rPr lang="en-US" sz="1600" dirty="0"/>
              <a:t>The system emphasizes data security, scalability, and modularity, integrating advanced security measures and a robust backend for real-time data processing. Utilizing GPS, open street maps API, and modern web technologies, it ensures cross-platform compatibility and a user-friendly interface.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70640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8"/>
        <p:cNvGrpSpPr/>
        <p:nvPr/>
      </p:nvGrpSpPr>
      <p:grpSpPr>
        <a:xfrm>
          <a:off x="0" y="0"/>
          <a:ext cx="0" cy="0"/>
          <a:chOff x="0" y="0"/>
          <a:chExt cx="0" cy="0"/>
        </a:xfrm>
      </p:grpSpPr>
      <p:sp>
        <p:nvSpPr>
          <p:cNvPr id="1039" name="Google Shape;1039;p30"/>
          <p:cNvSpPr txBox="1">
            <a:spLocks noGrp="1"/>
          </p:cNvSpPr>
          <p:nvPr>
            <p:ph type="title"/>
          </p:nvPr>
        </p:nvSpPr>
        <p:spPr>
          <a:xfrm>
            <a:off x="1226922" y="383647"/>
            <a:ext cx="6690156"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dirty="0"/>
              <a:t>ADVANTAGES OF PROPOSED SYSTEM</a:t>
            </a:r>
            <a:endParaRPr sz="3600" dirty="0"/>
          </a:p>
        </p:txBody>
      </p:sp>
      <p:sp>
        <p:nvSpPr>
          <p:cNvPr id="1040" name="Google Shape;1040;p30"/>
          <p:cNvSpPr/>
          <p:nvPr/>
        </p:nvSpPr>
        <p:spPr>
          <a:xfrm>
            <a:off x="3140441" y="1381981"/>
            <a:ext cx="141301" cy="191852"/>
          </a:xfrm>
          <a:custGeom>
            <a:avLst/>
            <a:gdLst/>
            <a:ahLst/>
            <a:cxnLst/>
            <a:rect l="l" t="t" r="r" b="b"/>
            <a:pathLst>
              <a:path w="11234" h="15253" extrusionOk="0">
                <a:moveTo>
                  <a:pt x="3055" y="1"/>
                </a:moveTo>
                <a:lnTo>
                  <a:pt x="3055" y="1"/>
                </a:lnTo>
                <a:cubicBezTo>
                  <a:pt x="3023" y="17"/>
                  <a:pt x="2992" y="36"/>
                  <a:pt x="2960" y="57"/>
                </a:cubicBezTo>
                <a:lnTo>
                  <a:pt x="2960" y="57"/>
                </a:lnTo>
                <a:lnTo>
                  <a:pt x="3055" y="1"/>
                </a:lnTo>
                <a:close/>
                <a:moveTo>
                  <a:pt x="11234" y="14128"/>
                </a:moveTo>
                <a:lnTo>
                  <a:pt x="11132" y="14188"/>
                </a:lnTo>
                <a:lnTo>
                  <a:pt x="11132" y="14188"/>
                </a:lnTo>
                <a:cubicBezTo>
                  <a:pt x="11169" y="14168"/>
                  <a:pt x="11204" y="14148"/>
                  <a:pt x="11234" y="14128"/>
                </a:cubicBezTo>
                <a:close/>
                <a:moveTo>
                  <a:pt x="2960" y="57"/>
                </a:moveTo>
                <a:lnTo>
                  <a:pt x="1649" y="825"/>
                </a:lnTo>
                <a:cubicBezTo>
                  <a:pt x="1548" y="865"/>
                  <a:pt x="1468" y="925"/>
                  <a:pt x="1387" y="986"/>
                </a:cubicBezTo>
                <a:lnTo>
                  <a:pt x="1287" y="1046"/>
                </a:lnTo>
                <a:cubicBezTo>
                  <a:pt x="1206" y="1106"/>
                  <a:pt x="1126" y="1166"/>
                  <a:pt x="1066" y="1247"/>
                </a:cubicBezTo>
                <a:lnTo>
                  <a:pt x="1046" y="1267"/>
                </a:lnTo>
                <a:cubicBezTo>
                  <a:pt x="965" y="1327"/>
                  <a:pt x="905" y="1408"/>
                  <a:pt x="845" y="1488"/>
                </a:cubicBezTo>
                <a:lnTo>
                  <a:pt x="784" y="1548"/>
                </a:lnTo>
                <a:cubicBezTo>
                  <a:pt x="724" y="1629"/>
                  <a:pt x="664" y="1709"/>
                  <a:pt x="604" y="1789"/>
                </a:cubicBezTo>
                <a:cubicBezTo>
                  <a:pt x="604" y="1789"/>
                  <a:pt x="604" y="1809"/>
                  <a:pt x="604" y="1809"/>
                </a:cubicBezTo>
                <a:cubicBezTo>
                  <a:pt x="523" y="1930"/>
                  <a:pt x="463" y="2051"/>
                  <a:pt x="403" y="2171"/>
                </a:cubicBezTo>
                <a:cubicBezTo>
                  <a:pt x="403" y="2171"/>
                  <a:pt x="403" y="2191"/>
                  <a:pt x="403" y="2191"/>
                </a:cubicBezTo>
                <a:cubicBezTo>
                  <a:pt x="362" y="2292"/>
                  <a:pt x="322" y="2392"/>
                  <a:pt x="282" y="2493"/>
                </a:cubicBezTo>
                <a:lnTo>
                  <a:pt x="282" y="2513"/>
                </a:lnTo>
                <a:lnTo>
                  <a:pt x="262" y="2573"/>
                </a:lnTo>
                <a:cubicBezTo>
                  <a:pt x="242" y="2633"/>
                  <a:pt x="222" y="2694"/>
                  <a:pt x="202" y="2754"/>
                </a:cubicBezTo>
                <a:lnTo>
                  <a:pt x="182" y="2814"/>
                </a:lnTo>
                <a:cubicBezTo>
                  <a:pt x="182" y="2834"/>
                  <a:pt x="182" y="2854"/>
                  <a:pt x="161" y="2874"/>
                </a:cubicBezTo>
                <a:cubicBezTo>
                  <a:pt x="161" y="2915"/>
                  <a:pt x="141" y="2995"/>
                  <a:pt x="121" y="3035"/>
                </a:cubicBezTo>
                <a:cubicBezTo>
                  <a:pt x="121" y="3096"/>
                  <a:pt x="121" y="3075"/>
                  <a:pt x="101" y="3116"/>
                </a:cubicBezTo>
                <a:lnTo>
                  <a:pt x="101" y="3176"/>
                </a:lnTo>
                <a:cubicBezTo>
                  <a:pt x="101" y="3236"/>
                  <a:pt x="81" y="3276"/>
                  <a:pt x="61" y="3317"/>
                </a:cubicBezTo>
                <a:cubicBezTo>
                  <a:pt x="61" y="3357"/>
                  <a:pt x="61" y="3357"/>
                  <a:pt x="61" y="3397"/>
                </a:cubicBezTo>
                <a:lnTo>
                  <a:pt x="41" y="3477"/>
                </a:lnTo>
                <a:cubicBezTo>
                  <a:pt x="41" y="3518"/>
                  <a:pt x="41" y="3558"/>
                  <a:pt x="21" y="3598"/>
                </a:cubicBezTo>
                <a:cubicBezTo>
                  <a:pt x="1" y="3638"/>
                  <a:pt x="21" y="3638"/>
                  <a:pt x="21" y="3658"/>
                </a:cubicBezTo>
                <a:lnTo>
                  <a:pt x="21" y="3779"/>
                </a:lnTo>
                <a:cubicBezTo>
                  <a:pt x="21" y="3819"/>
                  <a:pt x="21" y="3859"/>
                  <a:pt x="1" y="3899"/>
                </a:cubicBezTo>
                <a:cubicBezTo>
                  <a:pt x="1" y="3919"/>
                  <a:pt x="1" y="3940"/>
                  <a:pt x="1" y="3940"/>
                </a:cubicBezTo>
                <a:lnTo>
                  <a:pt x="1" y="4120"/>
                </a:lnTo>
                <a:lnTo>
                  <a:pt x="1" y="4201"/>
                </a:lnTo>
                <a:lnTo>
                  <a:pt x="1" y="4221"/>
                </a:lnTo>
                <a:lnTo>
                  <a:pt x="1" y="4502"/>
                </a:lnTo>
                <a:lnTo>
                  <a:pt x="1" y="4522"/>
                </a:lnTo>
                <a:lnTo>
                  <a:pt x="1" y="4763"/>
                </a:lnTo>
                <a:cubicBezTo>
                  <a:pt x="1" y="4783"/>
                  <a:pt x="1" y="4804"/>
                  <a:pt x="1" y="4824"/>
                </a:cubicBezTo>
                <a:lnTo>
                  <a:pt x="1" y="4924"/>
                </a:lnTo>
                <a:lnTo>
                  <a:pt x="1" y="5045"/>
                </a:lnTo>
                <a:lnTo>
                  <a:pt x="1" y="5145"/>
                </a:lnTo>
                <a:lnTo>
                  <a:pt x="1" y="5266"/>
                </a:lnTo>
                <a:lnTo>
                  <a:pt x="1" y="5326"/>
                </a:lnTo>
                <a:cubicBezTo>
                  <a:pt x="1" y="5366"/>
                  <a:pt x="1" y="5447"/>
                  <a:pt x="21" y="5487"/>
                </a:cubicBezTo>
                <a:cubicBezTo>
                  <a:pt x="41" y="5547"/>
                  <a:pt x="21" y="5547"/>
                  <a:pt x="21" y="5587"/>
                </a:cubicBezTo>
                <a:cubicBezTo>
                  <a:pt x="21" y="5587"/>
                  <a:pt x="21" y="5607"/>
                  <a:pt x="21" y="5607"/>
                </a:cubicBezTo>
                <a:cubicBezTo>
                  <a:pt x="21" y="5708"/>
                  <a:pt x="61" y="5808"/>
                  <a:pt x="61" y="5909"/>
                </a:cubicBezTo>
                <a:cubicBezTo>
                  <a:pt x="61" y="5929"/>
                  <a:pt x="61" y="5929"/>
                  <a:pt x="61" y="5929"/>
                </a:cubicBezTo>
                <a:cubicBezTo>
                  <a:pt x="81" y="6029"/>
                  <a:pt x="101" y="6110"/>
                  <a:pt x="121" y="6190"/>
                </a:cubicBezTo>
                <a:lnTo>
                  <a:pt x="121" y="6230"/>
                </a:lnTo>
                <a:cubicBezTo>
                  <a:pt x="121" y="6271"/>
                  <a:pt x="121" y="6311"/>
                  <a:pt x="141" y="6351"/>
                </a:cubicBezTo>
                <a:lnTo>
                  <a:pt x="161" y="6512"/>
                </a:lnTo>
                <a:lnTo>
                  <a:pt x="182" y="6572"/>
                </a:lnTo>
                <a:cubicBezTo>
                  <a:pt x="182" y="6612"/>
                  <a:pt x="202" y="6652"/>
                  <a:pt x="222" y="6713"/>
                </a:cubicBezTo>
                <a:cubicBezTo>
                  <a:pt x="222" y="6753"/>
                  <a:pt x="242" y="6793"/>
                  <a:pt x="242" y="6833"/>
                </a:cubicBezTo>
                <a:lnTo>
                  <a:pt x="262" y="6914"/>
                </a:lnTo>
                <a:lnTo>
                  <a:pt x="322" y="7074"/>
                </a:lnTo>
                <a:cubicBezTo>
                  <a:pt x="322" y="7094"/>
                  <a:pt x="322" y="7135"/>
                  <a:pt x="342" y="7175"/>
                </a:cubicBezTo>
                <a:cubicBezTo>
                  <a:pt x="342" y="7195"/>
                  <a:pt x="362" y="7235"/>
                  <a:pt x="362" y="7255"/>
                </a:cubicBezTo>
                <a:cubicBezTo>
                  <a:pt x="383" y="7295"/>
                  <a:pt x="403" y="7376"/>
                  <a:pt x="423" y="7436"/>
                </a:cubicBezTo>
                <a:cubicBezTo>
                  <a:pt x="443" y="7496"/>
                  <a:pt x="443" y="7496"/>
                  <a:pt x="443" y="7536"/>
                </a:cubicBezTo>
                <a:cubicBezTo>
                  <a:pt x="463" y="7557"/>
                  <a:pt x="463" y="7597"/>
                  <a:pt x="483" y="7617"/>
                </a:cubicBezTo>
                <a:lnTo>
                  <a:pt x="543" y="7818"/>
                </a:lnTo>
                <a:lnTo>
                  <a:pt x="583" y="7918"/>
                </a:lnTo>
                <a:lnTo>
                  <a:pt x="604" y="7979"/>
                </a:lnTo>
                <a:cubicBezTo>
                  <a:pt x="644" y="8079"/>
                  <a:pt x="684" y="8180"/>
                  <a:pt x="724" y="8280"/>
                </a:cubicBezTo>
                <a:cubicBezTo>
                  <a:pt x="724" y="8320"/>
                  <a:pt x="744" y="8340"/>
                  <a:pt x="744" y="8360"/>
                </a:cubicBezTo>
                <a:lnTo>
                  <a:pt x="744" y="8401"/>
                </a:lnTo>
                <a:cubicBezTo>
                  <a:pt x="805" y="8541"/>
                  <a:pt x="865" y="8702"/>
                  <a:pt x="945" y="8843"/>
                </a:cubicBezTo>
                <a:cubicBezTo>
                  <a:pt x="945" y="8863"/>
                  <a:pt x="945" y="8883"/>
                  <a:pt x="965" y="8883"/>
                </a:cubicBezTo>
                <a:lnTo>
                  <a:pt x="985" y="8943"/>
                </a:lnTo>
                <a:cubicBezTo>
                  <a:pt x="1066" y="9144"/>
                  <a:pt x="1166" y="9345"/>
                  <a:pt x="1267" y="9526"/>
                </a:cubicBezTo>
                <a:cubicBezTo>
                  <a:pt x="1267" y="9546"/>
                  <a:pt x="1267" y="9546"/>
                  <a:pt x="1267" y="9566"/>
                </a:cubicBezTo>
                <a:lnTo>
                  <a:pt x="1287" y="9606"/>
                </a:lnTo>
                <a:cubicBezTo>
                  <a:pt x="1387" y="9807"/>
                  <a:pt x="1508" y="10008"/>
                  <a:pt x="1608" y="10189"/>
                </a:cubicBezTo>
                <a:lnTo>
                  <a:pt x="1628" y="10229"/>
                </a:lnTo>
                <a:cubicBezTo>
                  <a:pt x="1749" y="10430"/>
                  <a:pt x="1890" y="10631"/>
                  <a:pt x="2010" y="10832"/>
                </a:cubicBezTo>
                <a:cubicBezTo>
                  <a:pt x="2131" y="11033"/>
                  <a:pt x="2251" y="11214"/>
                  <a:pt x="2392" y="11415"/>
                </a:cubicBezTo>
                <a:lnTo>
                  <a:pt x="2432" y="11455"/>
                </a:lnTo>
                <a:cubicBezTo>
                  <a:pt x="2553" y="11636"/>
                  <a:pt x="2693" y="11817"/>
                  <a:pt x="2834" y="11977"/>
                </a:cubicBezTo>
                <a:lnTo>
                  <a:pt x="2874" y="12018"/>
                </a:lnTo>
                <a:lnTo>
                  <a:pt x="2894" y="12038"/>
                </a:lnTo>
                <a:cubicBezTo>
                  <a:pt x="3015" y="12219"/>
                  <a:pt x="3176" y="12379"/>
                  <a:pt x="3316" y="12540"/>
                </a:cubicBezTo>
                <a:cubicBezTo>
                  <a:pt x="3316" y="12540"/>
                  <a:pt x="3336" y="12560"/>
                  <a:pt x="3336" y="12580"/>
                </a:cubicBezTo>
                <a:lnTo>
                  <a:pt x="3377" y="12621"/>
                </a:lnTo>
                <a:cubicBezTo>
                  <a:pt x="3497" y="12721"/>
                  <a:pt x="3598" y="12842"/>
                  <a:pt x="3718" y="12962"/>
                </a:cubicBezTo>
                <a:lnTo>
                  <a:pt x="3758" y="13002"/>
                </a:lnTo>
                <a:cubicBezTo>
                  <a:pt x="3839" y="13083"/>
                  <a:pt x="3919" y="13163"/>
                  <a:pt x="4020" y="13223"/>
                </a:cubicBezTo>
                <a:lnTo>
                  <a:pt x="4040" y="13264"/>
                </a:lnTo>
                <a:lnTo>
                  <a:pt x="4140" y="13344"/>
                </a:lnTo>
                <a:cubicBezTo>
                  <a:pt x="4180" y="13384"/>
                  <a:pt x="4241" y="13444"/>
                  <a:pt x="4301" y="13485"/>
                </a:cubicBezTo>
                <a:lnTo>
                  <a:pt x="4341" y="13525"/>
                </a:lnTo>
                <a:lnTo>
                  <a:pt x="4442" y="13605"/>
                </a:lnTo>
                <a:lnTo>
                  <a:pt x="4562" y="13726"/>
                </a:lnTo>
                <a:lnTo>
                  <a:pt x="4623" y="13766"/>
                </a:lnTo>
                <a:lnTo>
                  <a:pt x="4723" y="13846"/>
                </a:lnTo>
                <a:lnTo>
                  <a:pt x="4844" y="13927"/>
                </a:lnTo>
                <a:cubicBezTo>
                  <a:pt x="4864" y="13927"/>
                  <a:pt x="4864" y="13947"/>
                  <a:pt x="4884" y="13967"/>
                </a:cubicBezTo>
                <a:lnTo>
                  <a:pt x="5024" y="14067"/>
                </a:lnTo>
                <a:lnTo>
                  <a:pt x="5125" y="14128"/>
                </a:lnTo>
                <a:lnTo>
                  <a:pt x="5145" y="14148"/>
                </a:lnTo>
                <a:lnTo>
                  <a:pt x="5386" y="14308"/>
                </a:lnTo>
                <a:lnTo>
                  <a:pt x="5406" y="14329"/>
                </a:lnTo>
                <a:lnTo>
                  <a:pt x="5627" y="14449"/>
                </a:lnTo>
                <a:lnTo>
                  <a:pt x="5688" y="14489"/>
                </a:lnTo>
                <a:lnTo>
                  <a:pt x="5868" y="14590"/>
                </a:lnTo>
                <a:lnTo>
                  <a:pt x="5949" y="14630"/>
                </a:lnTo>
                <a:lnTo>
                  <a:pt x="6049" y="14670"/>
                </a:lnTo>
                <a:lnTo>
                  <a:pt x="6110" y="14710"/>
                </a:lnTo>
                <a:lnTo>
                  <a:pt x="6230" y="14771"/>
                </a:lnTo>
                <a:lnTo>
                  <a:pt x="6311" y="14811"/>
                </a:lnTo>
                <a:lnTo>
                  <a:pt x="6351" y="14831"/>
                </a:lnTo>
                <a:lnTo>
                  <a:pt x="6572" y="14931"/>
                </a:lnTo>
                <a:cubicBezTo>
                  <a:pt x="6652" y="14952"/>
                  <a:pt x="6733" y="14992"/>
                  <a:pt x="6813" y="15012"/>
                </a:cubicBezTo>
                <a:lnTo>
                  <a:pt x="6853" y="15012"/>
                </a:lnTo>
                <a:lnTo>
                  <a:pt x="6933" y="15052"/>
                </a:lnTo>
                <a:cubicBezTo>
                  <a:pt x="6974" y="15052"/>
                  <a:pt x="7014" y="15072"/>
                  <a:pt x="7054" y="15072"/>
                </a:cubicBezTo>
                <a:lnTo>
                  <a:pt x="7094" y="15092"/>
                </a:lnTo>
                <a:lnTo>
                  <a:pt x="7215" y="15132"/>
                </a:lnTo>
                <a:lnTo>
                  <a:pt x="7275" y="15152"/>
                </a:lnTo>
                <a:lnTo>
                  <a:pt x="7376" y="15173"/>
                </a:lnTo>
                <a:lnTo>
                  <a:pt x="7476" y="15193"/>
                </a:lnTo>
                <a:lnTo>
                  <a:pt x="7516" y="15193"/>
                </a:lnTo>
                <a:lnTo>
                  <a:pt x="7617" y="15213"/>
                </a:lnTo>
                <a:lnTo>
                  <a:pt x="7737" y="15233"/>
                </a:lnTo>
                <a:lnTo>
                  <a:pt x="7878" y="15233"/>
                </a:lnTo>
                <a:lnTo>
                  <a:pt x="7999" y="15253"/>
                </a:lnTo>
                <a:lnTo>
                  <a:pt x="8642" y="15253"/>
                </a:lnTo>
                <a:cubicBezTo>
                  <a:pt x="8742" y="15253"/>
                  <a:pt x="8822" y="15233"/>
                  <a:pt x="8923" y="15213"/>
                </a:cubicBezTo>
                <a:lnTo>
                  <a:pt x="8943" y="15213"/>
                </a:lnTo>
                <a:cubicBezTo>
                  <a:pt x="9064" y="15173"/>
                  <a:pt x="9184" y="15152"/>
                  <a:pt x="9305" y="15112"/>
                </a:cubicBezTo>
                <a:lnTo>
                  <a:pt x="9365" y="15112"/>
                </a:lnTo>
                <a:lnTo>
                  <a:pt x="9526" y="15052"/>
                </a:lnTo>
                <a:lnTo>
                  <a:pt x="9606" y="15072"/>
                </a:lnTo>
                <a:cubicBezTo>
                  <a:pt x="9686" y="15032"/>
                  <a:pt x="9747" y="14992"/>
                  <a:pt x="9827" y="14952"/>
                </a:cubicBezTo>
                <a:lnTo>
                  <a:pt x="11132" y="14188"/>
                </a:lnTo>
                <a:lnTo>
                  <a:pt x="11132" y="14188"/>
                </a:lnTo>
                <a:cubicBezTo>
                  <a:pt x="11094" y="14208"/>
                  <a:pt x="11053" y="14228"/>
                  <a:pt x="11013" y="14248"/>
                </a:cubicBezTo>
                <a:lnTo>
                  <a:pt x="10952" y="14288"/>
                </a:lnTo>
                <a:lnTo>
                  <a:pt x="10792" y="14349"/>
                </a:lnTo>
                <a:lnTo>
                  <a:pt x="10731" y="14369"/>
                </a:lnTo>
                <a:cubicBezTo>
                  <a:pt x="10611" y="14409"/>
                  <a:pt x="10490" y="14429"/>
                  <a:pt x="10370" y="14469"/>
                </a:cubicBezTo>
                <a:lnTo>
                  <a:pt x="10350" y="14469"/>
                </a:lnTo>
                <a:cubicBezTo>
                  <a:pt x="10249" y="14469"/>
                  <a:pt x="10169" y="14489"/>
                  <a:pt x="10068" y="14509"/>
                </a:cubicBezTo>
                <a:lnTo>
                  <a:pt x="9425" y="14509"/>
                </a:lnTo>
                <a:lnTo>
                  <a:pt x="9285" y="14489"/>
                </a:lnTo>
                <a:lnTo>
                  <a:pt x="9164" y="14469"/>
                </a:lnTo>
                <a:lnTo>
                  <a:pt x="9043" y="14449"/>
                </a:lnTo>
                <a:lnTo>
                  <a:pt x="8883" y="14429"/>
                </a:lnTo>
                <a:lnTo>
                  <a:pt x="8782" y="14409"/>
                </a:lnTo>
                <a:lnTo>
                  <a:pt x="8621" y="14369"/>
                </a:lnTo>
                <a:lnTo>
                  <a:pt x="8521" y="14329"/>
                </a:lnTo>
                <a:lnTo>
                  <a:pt x="8340" y="14268"/>
                </a:lnTo>
                <a:lnTo>
                  <a:pt x="8260" y="14248"/>
                </a:lnTo>
                <a:cubicBezTo>
                  <a:pt x="8179" y="14228"/>
                  <a:pt x="8099" y="14188"/>
                  <a:pt x="8019" y="14148"/>
                </a:cubicBezTo>
                <a:lnTo>
                  <a:pt x="7737" y="14047"/>
                </a:lnTo>
                <a:lnTo>
                  <a:pt x="7657" y="14007"/>
                </a:lnTo>
                <a:lnTo>
                  <a:pt x="7476" y="13907"/>
                </a:lnTo>
                <a:lnTo>
                  <a:pt x="7376" y="13866"/>
                </a:lnTo>
                <a:cubicBezTo>
                  <a:pt x="7295" y="13806"/>
                  <a:pt x="7215" y="13766"/>
                  <a:pt x="7134" y="13726"/>
                </a:cubicBezTo>
                <a:cubicBezTo>
                  <a:pt x="7054" y="13665"/>
                  <a:pt x="6933" y="13605"/>
                  <a:pt x="6853" y="13545"/>
                </a:cubicBezTo>
                <a:lnTo>
                  <a:pt x="6833" y="13545"/>
                </a:lnTo>
                <a:lnTo>
                  <a:pt x="6552" y="13364"/>
                </a:lnTo>
                <a:lnTo>
                  <a:pt x="6451" y="13284"/>
                </a:lnTo>
                <a:lnTo>
                  <a:pt x="6270" y="13163"/>
                </a:lnTo>
                <a:lnTo>
                  <a:pt x="6170" y="13063"/>
                </a:lnTo>
                <a:lnTo>
                  <a:pt x="6009" y="12942"/>
                </a:lnTo>
                <a:lnTo>
                  <a:pt x="5868" y="12842"/>
                </a:lnTo>
                <a:lnTo>
                  <a:pt x="5728" y="12721"/>
                </a:lnTo>
                <a:lnTo>
                  <a:pt x="5567" y="12560"/>
                </a:lnTo>
                <a:lnTo>
                  <a:pt x="5446" y="12460"/>
                </a:lnTo>
                <a:lnTo>
                  <a:pt x="5185" y="12239"/>
                </a:lnTo>
                <a:lnTo>
                  <a:pt x="5145" y="12178"/>
                </a:lnTo>
                <a:cubicBezTo>
                  <a:pt x="5024" y="12058"/>
                  <a:pt x="4924" y="11957"/>
                  <a:pt x="4803" y="11837"/>
                </a:cubicBezTo>
                <a:lnTo>
                  <a:pt x="4743" y="11756"/>
                </a:lnTo>
                <a:cubicBezTo>
                  <a:pt x="4582" y="11596"/>
                  <a:pt x="4442" y="11435"/>
                  <a:pt x="4321" y="11254"/>
                </a:cubicBezTo>
                <a:lnTo>
                  <a:pt x="4261" y="11194"/>
                </a:lnTo>
                <a:cubicBezTo>
                  <a:pt x="4120" y="11013"/>
                  <a:pt x="3980" y="10852"/>
                  <a:pt x="3859" y="10671"/>
                </a:cubicBezTo>
                <a:cubicBezTo>
                  <a:pt x="3839" y="10651"/>
                  <a:pt x="3839" y="10631"/>
                  <a:pt x="3819" y="10611"/>
                </a:cubicBezTo>
                <a:cubicBezTo>
                  <a:pt x="3678" y="10430"/>
                  <a:pt x="3558" y="10249"/>
                  <a:pt x="3437" y="10048"/>
                </a:cubicBezTo>
                <a:lnTo>
                  <a:pt x="3437" y="10028"/>
                </a:lnTo>
                <a:cubicBezTo>
                  <a:pt x="3296" y="9847"/>
                  <a:pt x="3176" y="9646"/>
                  <a:pt x="3055" y="9446"/>
                </a:cubicBezTo>
                <a:cubicBezTo>
                  <a:pt x="3055" y="9446"/>
                  <a:pt x="3055" y="9425"/>
                  <a:pt x="3035" y="9405"/>
                </a:cubicBezTo>
                <a:cubicBezTo>
                  <a:pt x="2935" y="9204"/>
                  <a:pt x="2814" y="9003"/>
                  <a:pt x="2714" y="8802"/>
                </a:cubicBezTo>
                <a:lnTo>
                  <a:pt x="2693" y="8742"/>
                </a:lnTo>
                <a:cubicBezTo>
                  <a:pt x="2593" y="8541"/>
                  <a:pt x="2493" y="8360"/>
                  <a:pt x="2392" y="8159"/>
                </a:cubicBezTo>
                <a:cubicBezTo>
                  <a:pt x="2392" y="8119"/>
                  <a:pt x="2372" y="8099"/>
                  <a:pt x="2352" y="8059"/>
                </a:cubicBezTo>
                <a:cubicBezTo>
                  <a:pt x="2292" y="7918"/>
                  <a:pt x="2231" y="7758"/>
                  <a:pt x="2171" y="7597"/>
                </a:cubicBezTo>
                <a:cubicBezTo>
                  <a:pt x="2151" y="7577"/>
                  <a:pt x="2131" y="7536"/>
                  <a:pt x="2131" y="7496"/>
                </a:cubicBezTo>
                <a:cubicBezTo>
                  <a:pt x="2091" y="7396"/>
                  <a:pt x="2050" y="7295"/>
                  <a:pt x="2010" y="7195"/>
                </a:cubicBezTo>
                <a:cubicBezTo>
                  <a:pt x="1990" y="7135"/>
                  <a:pt x="1970" y="7094"/>
                  <a:pt x="1950" y="7034"/>
                </a:cubicBezTo>
                <a:lnTo>
                  <a:pt x="1890" y="6833"/>
                </a:lnTo>
                <a:cubicBezTo>
                  <a:pt x="1870" y="6773"/>
                  <a:pt x="1849" y="6713"/>
                  <a:pt x="1829" y="6652"/>
                </a:cubicBezTo>
                <a:cubicBezTo>
                  <a:pt x="1809" y="6592"/>
                  <a:pt x="1789" y="6532"/>
                  <a:pt x="1769" y="6471"/>
                </a:cubicBezTo>
                <a:lnTo>
                  <a:pt x="1709" y="6291"/>
                </a:lnTo>
                <a:cubicBezTo>
                  <a:pt x="1709" y="6230"/>
                  <a:pt x="1689" y="6170"/>
                  <a:pt x="1669" y="6130"/>
                </a:cubicBezTo>
                <a:cubicBezTo>
                  <a:pt x="1669" y="6070"/>
                  <a:pt x="1649" y="5989"/>
                  <a:pt x="1628" y="5909"/>
                </a:cubicBezTo>
                <a:cubicBezTo>
                  <a:pt x="1608" y="5849"/>
                  <a:pt x="1608" y="5828"/>
                  <a:pt x="1588" y="5788"/>
                </a:cubicBezTo>
                <a:lnTo>
                  <a:pt x="1548" y="5567"/>
                </a:lnTo>
                <a:cubicBezTo>
                  <a:pt x="1548" y="5527"/>
                  <a:pt x="1528" y="5487"/>
                  <a:pt x="1528" y="5447"/>
                </a:cubicBezTo>
                <a:cubicBezTo>
                  <a:pt x="1508" y="5346"/>
                  <a:pt x="1488" y="5246"/>
                  <a:pt x="1468" y="5145"/>
                </a:cubicBezTo>
                <a:cubicBezTo>
                  <a:pt x="1468" y="5125"/>
                  <a:pt x="1468" y="5125"/>
                  <a:pt x="1468" y="5105"/>
                </a:cubicBezTo>
                <a:cubicBezTo>
                  <a:pt x="1448" y="5005"/>
                  <a:pt x="1427" y="4884"/>
                  <a:pt x="1427" y="4783"/>
                </a:cubicBezTo>
                <a:lnTo>
                  <a:pt x="1427" y="4683"/>
                </a:lnTo>
                <a:cubicBezTo>
                  <a:pt x="1427" y="4603"/>
                  <a:pt x="1407" y="4522"/>
                  <a:pt x="1387" y="4442"/>
                </a:cubicBezTo>
                <a:lnTo>
                  <a:pt x="1387" y="4341"/>
                </a:lnTo>
                <a:lnTo>
                  <a:pt x="1387" y="4120"/>
                </a:lnTo>
                <a:lnTo>
                  <a:pt x="1387" y="4020"/>
                </a:lnTo>
                <a:lnTo>
                  <a:pt x="1387" y="3698"/>
                </a:lnTo>
                <a:lnTo>
                  <a:pt x="1387" y="3377"/>
                </a:lnTo>
                <a:lnTo>
                  <a:pt x="1387" y="3296"/>
                </a:lnTo>
                <a:lnTo>
                  <a:pt x="1387" y="3075"/>
                </a:lnTo>
                <a:cubicBezTo>
                  <a:pt x="1387" y="3035"/>
                  <a:pt x="1387" y="2995"/>
                  <a:pt x="1407" y="2955"/>
                </a:cubicBezTo>
                <a:lnTo>
                  <a:pt x="1427" y="2794"/>
                </a:lnTo>
                <a:cubicBezTo>
                  <a:pt x="1427" y="2754"/>
                  <a:pt x="1427" y="2694"/>
                  <a:pt x="1448" y="2653"/>
                </a:cubicBezTo>
                <a:cubicBezTo>
                  <a:pt x="1468" y="2613"/>
                  <a:pt x="1468" y="2553"/>
                  <a:pt x="1468" y="2513"/>
                </a:cubicBezTo>
                <a:cubicBezTo>
                  <a:pt x="1488" y="2452"/>
                  <a:pt x="1488" y="2412"/>
                  <a:pt x="1508" y="2372"/>
                </a:cubicBezTo>
                <a:cubicBezTo>
                  <a:pt x="1508" y="2312"/>
                  <a:pt x="1528" y="2272"/>
                  <a:pt x="1528" y="2231"/>
                </a:cubicBezTo>
                <a:cubicBezTo>
                  <a:pt x="1548" y="2171"/>
                  <a:pt x="1568" y="2111"/>
                  <a:pt x="1568" y="2071"/>
                </a:cubicBezTo>
                <a:cubicBezTo>
                  <a:pt x="1588" y="2010"/>
                  <a:pt x="1608" y="1990"/>
                  <a:pt x="1608" y="1950"/>
                </a:cubicBezTo>
                <a:cubicBezTo>
                  <a:pt x="1628" y="1910"/>
                  <a:pt x="1649" y="1830"/>
                  <a:pt x="1669" y="1769"/>
                </a:cubicBezTo>
                <a:cubicBezTo>
                  <a:pt x="1689" y="1709"/>
                  <a:pt x="1689" y="1689"/>
                  <a:pt x="1709" y="1669"/>
                </a:cubicBezTo>
                <a:cubicBezTo>
                  <a:pt x="1749" y="1568"/>
                  <a:pt x="1789" y="1468"/>
                  <a:pt x="1829" y="1367"/>
                </a:cubicBezTo>
                <a:lnTo>
                  <a:pt x="1849" y="1347"/>
                </a:lnTo>
                <a:cubicBezTo>
                  <a:pt x="1910" y="1227"/>
                  <a:pt x="1970" y="1106"/>
                  <a:pt x="2050" y="986"/>
                </a:cubicBezTo>
                <a:lnTo>
                  <a:pt x="2071" y="965"/>
                </a:lnTo>
                <a:cubicBezTo>
                  <a:pt x="2111" y="865"/>
                  <a:pt x="2191" y="785"/>
                  <a:pt x="2251" y="704"/>
                </a:cubicBezTo>
                <a:lnTo>
                  <a:pt x="2292" y="644"/>
                </a:lnTo>
                <a:cubicBezTo>
                  <a:pt x="2352" y="564"/>
                  <a:pt x="2432" y="503"/>
                  <a:pt x="2493" y="423"/>
                </a:cubicBezTo>
                <a:lnTo>
                  <a:pt x="2513" y="403"/>
                </a:lnTo>
                <a:cubicBezTo>
                  <a:pt x="2593" y="343"/>
                  <a:pt x="2673" y="262"/>
                  <a:pt x="2754" y="202"/>
                </a:cubicBezTo>
                <a:lnTo>
                  <a:pt x="2814" y="162"/>
                </a:lnTo>
                <a:cubicBezTo>
                  <a:pt x="2863" y="125"/>
                  <a:pt x="2911" y="89"/>
                  <a:pt x="2960" y="57"/>
                </a:cubicBezTo>
                <a:close/>
              </a:path>
            </a:pathLst>
          </a:custGeom>
          <a:solidFill>
            <a:srgbClr val="FFC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nvGrpSpPr>
          <p:cNvPr id="1041" name="Google Shape;1041;p30"/>
          <p:cNvGrpSpPr/>
          <p:nvPr/>
        </p:nvGrpSpPr>
        <p:grpSpPr>
          <a:xfrm>
            <a:off x="6699024" y="2233624"/>
            <a:ext cx="216474" cy="489740"/>
            <a:chOff x="5777852" y="1066738"/>
            <a:chExt cx="229267" cy="518683"/>
          </a:xfrm>
        </p:grpSpPr>
        <p:sp>
          <p:nvSpPr>
            <p:cNvPr id="1042" name="Google Shape;1042;p30"/>
            <p:cNvSpPr/>
            <p:nvPr/>
          </p:nvSpPr>
          <p:spPr>
            <a:xfrm>
              <a:off x="5800068" y="1261134"/>
              <a:ext cx="39394" cy="21864"/>
            </a:xfrm>
            <a:custGeom>
              <a:avLst/>
              <a:gdLst/>
              <a:ahLst/>
              <a:cxnLst/>
              <a:rect l="l" t="t" r="r" b="b"/>
              <a:pathLst>
                <a:path w="4382" h="2432" extrusionOk="0">
                  <a:moveTo>
                    <a:pt x="4381" y="0"/>
                  </a:moveTo>
                  <a:lnTo>
                    <a:pt x="4381" y="0"/>
                  </a:lnTo>
                  <a:cubicBezTo>
                    <a:pt x="3959" y="161"/>
                    <a:pt x="3537" y="342"/>
                    <a:pt x="3156" y="583"/>
                  </a:cubicBezTo>
                  <a:lnTo>
                    <a:pt x="450" y="2168"/>
                  </a:lnTo>
                  <a:lnTo>
                    <a:pt x="450" y="2168"/>
                  </a:lnTo>
                  <a:cubicBezTo>
                    <a:pt x="697" y="2045"/>
                    <a:pt x="954" y="1936"/>
                    <a:pt x="1227" y="1849"/>
                  </a:cubicBezTo>
                  <a:lnTo>
                    <a:pt x="4381" y="0"/>
                  </a:lnTo>
                  <a:close/>
                  <a:moveTo>
                    <a:pt x="450" y="2168"/>
                  </a:moveTo>
                  <a:cubicBezTo>
                    <a:pt x="297" y="2245"/>
                    <a:pt x="147" y="2327"/>
                    <a:pt x="1" y="2412"/>
                  </a:cubicBezTo>
                  <a:lnTo>
                    <a:pt x="1" y="2432"/>
                  </a:lnTo>
                  <a:lnTo>
                    <a:pt x="450" y="2168"/>
                  </a:lnTo>
                  <a:close/>
                </a:path>
              </a:pathLst>
            </a:custGeom>
            <a:solidFill>
              <a:srgbClr val="8E12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43" name="Google Shape;1043;p30"/>
            <p:cNvSpPr/>
            <p:nvPr/>
          </p:nvSpPr>
          <p:spPr>
            <a:xfrm>
              <a:off x="5811090" y="1260046"/>
              <a:ext cx="32346" cy="17710"/>
            </a:xfrm>
            <a:custGeom>
              <a:avLst/>
              <a:gdLst/>
              <a:ahLst/>
              <a:cxnLst/>
              <a:rect l="l" t="t" r="r" b="b"/>
              <a:pathLst>
                <a:path w="3598" h="1970" extrusionOk="0">
                  <a:moveTo>
                    <a:pt x="3598" y="1"/>
                  </a:moveTo>
                  <a:lnTo>
                    <a:pt x="3598" y="1"/>
                  </a:lnTo>
                  <a:cubicBezTo>
                    <a:pt x="3457" y="41"/>
                    <a:pt x="3316" y="81"/>
                    <a:pt x="3155" y="141"/>
                  </a:cubicBezTo>
                  <a:lnTo>
                    <a:pt x="1" y="1970"/>
                  </a:lnTo>
                  <a:cubicBezTo>
                    <a:pt x="141" y="1930"/>
                    <a:pt x="282" y="1890"/>
                    <a:pt x="443" y="1849"/>
                  </a:cubicBezTo>
                  <a:lnTo>
                    <a:pt x="3598" y="1"/>
                  </a:lnTo>
                  <a:close/>
                </a:path>
              </a:pathLst>
            </a:custGeom>
            <a:solidFill>
              <a:srgbClr val="9112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44" name="Google Shape;1044;p30"/>
            <p:cNvSpPr/>
            <p:nvPr/>
          </p:nvSpPr>
          <p:spPr>
            <a:xfrm>
              <a:off x="5877756" y="1362127"/>
              <a:ext cx="59442" cy="223294"/>
            </a:xfrm>
            <a:custGeom>
              <a:avLst/>
              <a:gdLst/>
              <a:ahLst/>
              <a:cxnLst/>
              <a:rect l="l" t="t" r="r" b="b"/>
              <a:pathLst>
                <a:path w="6612" h="24838" extrusionOk="0">
                  <a:moveTo>
                    <a:pt x="6612" y="0"/>
                  </a:moveTo>
                  <a:lnTo>
                    <a:pt x="3437" y="1849"/>
                  </a:lnTo>
                  <a:lnTo>
                    <a:pt x="1" y="24838"/>
                  </a:lnTo>
                  <a:lnTo>
                    <a:pt x="3155" y="22989"/>
                  </a:lnTo>
                  <a:lnTo>
                    <a:pt x="6612" y="0"/>
                  </a:lnTo>
                  <a:close/>
                </a:path>
              </a:pathLst>
            </a:custGeom>
            <a:solidFill>
              <a:srgbClr val="28B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45" name="Google Shape;1045;p30"/>
            <p:cNvSpPr/>
            <p:nvPr/>
          </p:nvSpPr>
          <p:spPr>
            <a:xfrm>
              <a:off x="5941896" y="1333401"/>
              <a:ext cx="65222" cy="85819"/>
            </a:xfrm>
            <a:custGeom>
              <a:avLst/>
              <a:gdLst/>
              <a:ahLst/>
              <a:cxnLst/>
              <a:rect l="l" t="t" r="r" b="b"/>
              <a:pathLst>
                <a:path w="7255" h="9546" extrusionOk="0">
                  <a:moveTo>
                    <a:pt x="3155" y="0"/>
                  </a:moveTo>
                  <a:lnTo>
                    <a:pt x="0" y="1829"/>
                  </a:lnTo>
                  <a:cubicBezTo>
                    <a:pt x="945" y="3175"/>
                    <a:pt x="1789" y="4602"/>
                    <a:pt x="2532" y="6069"/>
                  </a:cubicBezTo>
                  <a:cubicBezTo>
                    <a:pt x="2854" y="6672"/>
                    <a:pt x="3135" y="7295"/>
                    <a:pt x="3416" y="7938"/>
                  </a:cubicBezTo>
                  <a:cubicBezTo>
                    <a:pt x="3637" y="8440"/>
                    <a:pt x="3858" y="8922"/>
                    <a:pt x="4059" y="9445"/>
                  </a:cubicBezTo>
                  <a:cubicBezTo>
                    <a:pt x="4080" y="9485"/>
                    <a:pt x="4080" y="9505"/>
                    <a:pt x="4100" y="9545"/>
                  </a:cubicBezTo>
                  <a:lnTo>
                    <a:pt x="7255" y="7717"/>
                  </a:lnTo>
                  <a:cubicBezTo>
                    <a:pt x="7255" y="7656"/>
                    <a:pt x="7234" y="7636"/>
                    <a:pt x="7214" y="7616"/>
                  </a:cubicBezTo>
                  <a:cubicBezTo>
                    <a:pt x="7013" y="7114"/>
                    <a:pt x="6812" y="6611"/>
                    <a:pt x="6591" y="6109"/>
                  </a:cubicBezTo>
                  <a:cubicBezTo>
                    <a:pt x="6310" y="5466"/>
                    <a:pt x="6009" y="4843"/>
                    <a:pt x="5687" y="4240"/>
                  </a:cubicBezTo>
                  <a:cubicBezTo>
                    <a:pt x="4944" y="2753"/>
                    <a:pt x="4100" y="1347"/>
                    <a:pt x="3155" y="0"/>
                  </a:cubicBezTo>
                  <a:close/>
                </a:path>
              </a:pathLst>
            </a:custGeom>
            <a:solidFill>
              <a:srgbClr val="18AC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46" name="Google Shape;1046;p30"/>
            <p:cNvSpPr/>
            <p:nvPr/>
          </p:nvSpPr>
          <p:spPr>
            <a:xfrm>
              <a:off x="5941896" y="1203495"/>
              <a:ext cx="28732" cy="146339"/>
            </a:xfrm>
            <a:custGeom>
              <a:avLst/>
              <a:gdLst/>
              <a:ahLst/>
              <a:cxnLst/>
              <a:rect l="l" t="t" r="r" b="b"/>
              <a:pathLst>
                <a:path w="3196" h="16278" extrusionOk="0">
                  <a:moveTo>
                    <a:pt x="3195" y="1"/>
                  </a:moveTo>
                  <a:lnTo>
                    <a:pt x="40" y="1850"/>
                  </a:lnTo>
                  <a:lnTo>
                    <a:pt x="0" y="16278"/>
                  </a:lnTo>
                  <a:lnTo>
                    <a:pt x="3155" y="14429"/>
                  </a:lnTo>
                  <a:lnTo>
                    <a:pt x="3195" y="1"/>
                  </a:lnTo>
                  <a:close/>
                </a:path>
              </a:pathLst>
            </a:custGeom>
            <a:solidFill>
              <a:srgbClr val="28B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47" name="Google Shape;1047;p30"/>
            <p:cNvSpPr/>
            <p:nvPr/>
          </p:nvSpPr>
          <p:spPr>
            <a:xfrm>
              <a:off x="5777852" y="1083352"/>
              <a:ext cx="200891" cy="502047"/>
            </a:xfrm>
            <a:custGeom>
              <a:avLst/>
              <a:gdLst/>
              <a:ahLst/>
              <a:cxnLst/>
              <a:rect l="l" t="t" r="r" b="b"/>
              <a:pathLst>
                <a:path w="22346" h="55845" extrusionOk="0">
                  <a:moveTo>
                    <a:pt x="2170" y="1"/>
                  </a:moveTo>
                  <a:lnTo>
                    <a:pt x="2150" y="5909"/>
                  </a:lnTo>
                  <a:lnTo>
                    <a:pt x="4160" y="7074"/>
                  </a:lnTo>
                  <a:lnTo>
                    <a:pt x="4120" y="21502"/>
                  </a:lnTo>
                  <a:cubicBezTo>
                    <a:pt x="2452" y="21985"/>
                    <a:pt x="1005" y="23030"/>
                    <a:pt x="0" y="24456"/>
                  </a:cubicBezTo>
                  <a:lnTo>
                    <a:pt x="7797" y="28958"/>
                  </a:lnTo>
                  <a:lnTo>
                    <a:pt x="11092" y="55845"/>
                  </a:lnTo>
                  <a:lnTo>
                    <a:pt x="14549" y="32856"/>
                  </a:lnTo>
                  <a:lnTo>
                    <a:pt x="22346" y="37357"/>
                  </a:lnTo>
                  <a:cubicBezTo>
                    <a:pt x="21281" y="34624"/>
                    <a:pt x="19894" y="32032"/>
                    <a:pt x="18246" y="29641"/>
                  </a:cubicBezTo>
                  <a:lnTo>
                    <a:pt x="18286" y="15213"/>
                  </a:lnTo>
                  <a:lnTo>
                    <a:pt x="20316" y="16378"/>
                  </a:lnTo>
                  <a:lnTo>
                    <a:pt x="20336" y="10470"/>
                  </a:lnTo>
                  <a:lnTo>
                    <a:pt x="21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48" name="Google Shape;1048;p30"/>
            <p:cNvSpPr/>
            <p:nvPr/>
          </p:nvSpPr>
          <p:spPr>
            <a:xfrm>
              <a:off x="5960318" y="1161041"/>
              <a:ext cx="28741" cy="69565"/>
            </a:xfrm>
            <a:custGeom>
              <a:avLst/>
              <a:gdLst/>
              <a:ahLst/>
              <a:cxnLst/>
              <a:rect l="l" t="t" r="r" b="b"/>
              <a:pathLst>
                <a:path w="3197" h="7738" extrusionOk="0">
                  <a:moveTo>
                    <a:pt x="3196" y="1"/>
                  </a:moveTo>
                  <a:lnTo>
                    <a:pt x="21" y="1829"/>
                  </a:lnTo>
                  <a:lnTo>
                    <a:pt x="1" y="7737"/>
                  </a:lnTo>
                  <a:lnTo>
                    <a:pt x="3176" y="5888"/>
                  </a:lnTo>
                  <a:lnTo>
                    <a:pt x="3196" y="1"/>
                  </a:lnTo>
                  <a:close/>
                </a:path>
              </a:pathLst>
            </a:custGeom>
            <a:solidFill>
              <a:srgbClr val="28B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49" name="Google Shape;1049;p30"/>
            <p:cNvSpPr/>
            <p:nvPr/>
          </p:nvSpPr>
          <p:spPr>
            <a:xfrm>
              <a:off x="5797361" y="1066738"/>
              <a:ext cx="191685" cy="110748"/>
            </a:xfrm>
            <a:custGeom>
              <a:avLst/>
              <a:gdLst/>
              <a:ahLst/>
              <a:cxnLst/>
              <a:rect l="l" t="t" r="r" b="b"/>
              <a:pathLst>
                <a:path w="21322" h="12319" extrusionOk="0">
                  <a:moveTo>
                    <a:pt x="3175" y="0"/>
                  </a:moveTo>
                  <a:lnTo>
                    <a:pt x="0" y="1849"/>
                  </a:lnTo>
                  <a:lnTo>
                    <a:pt x="18146" y="12318"/>
                  </a:lnTo>
                  <a:lnTo>
                    <a:pt x="21321" y="10490"/>
                  </a:lnTo>
                  <a:lnTo>
                    <a:pt x="3175" y="0"/>
                  </a:lnTo>
                  <a:close/>
                </a:path>
              </a:pathLst>
            </a:custGeom>
            <a:solidFill>
              <a:srgbClr val="18AC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grpSp>
        <p:nvGrpSpPr>
          <p:cNvPr id="1079" name="Google Shape;1079;p30"/>
          <p:cNvGrpSpPr/>
          <p:nvPr/>
        </p:nvGrpSpPr>
        <p:grpSpPr>
          <a:xfrm>
            <a:off x="8324861" y="2779751"/>
            <a:ext cx="434094" cy="533939"/>
            <a:chOff x="1679425" y="1837675"/>
            <a:chExt cx="804325" cy="989325"/>
          </a:xfrm>
        </p:grpSpPr>
        <p:sp>
          <p:nvSpPr>
            <p:cNvPr id="1080" name="Google Shape;1080;p30"/>
            <p:cNvSpPr/>
            <p:nvPr/>
          </p:nvSpPr>
          <p:spPr>
            <a:xfrm>
              <a:off x="1815575" y="2009100"/>
              <a:ext cx="143200" cy="402050"/>
            </a:xfrm>
            <a:custGeom>
              <a:avLst/>
              <a:gdLst/>
              <a:ahLst/>
              <a:cxnLst/>
              <a:rect l="l" t="t" r="r" b="b"/>
              <a:pathLst>
                <a:path w="5728" h="16082" extrusionOk="0">
                  <a:moveTo>
                    <a:pt x="3993" y="0"/>
                  </a:moveTo>
                  <a:cubicBezTo>
                    <a:pt x="3875" y="0"/>
                    <a:pt x="3754" y="26"/>
                    <a:pt x="3637" y="76"/>
                  </a:cubicBezTo>
                  <a:cubicBezTo>
                    <a:pt x="20" y="2126"/>
                    <a:pt x="0" y="8837"/>
                    <a:pt x="3597" y="15067"/>
                  </a:cubicBezTo>
                  <a:cubicBezTo>
                    <a:pt x="3798" y="15409"/>
                    <a:pt x="4079" y="15710"/>
                    <a:pt x="4421" y="15931"/>
                  </a:cubicBezTo>
                  <a:cubicBezTo>
                    <a:pt x="4567" y="16028"/>
                    <a:pt x="4743" y="16081"/>
                    <a:pt x="4916" y="16081"/>
                  </a:cubicBezTo>
                  <a:cubicBezTo>
                    <a:pt x="5029" y="16081"/>
                    <a:pt x="5142" y="16059"/>
                    <a:pt x="5245" y="16011"/>
                  </a:cubicBezTo>
                  <a:cubicBezTo>
                    <a:pt x="5707" y="15750"/>
                    <a:pt x="5707" y="14906"/>
                    <a:pt x="5245" y="14122"/>
                  </a:cubicBezTo>
                  <a:cubicBezTo>
                    <a:pt x="2552" y="9460"/>
                    <a:pt x="2572" y="4457"/>
                    <a:pt x="5285" y="2909"/>
                  </a:cubicBezTo>
                  <a:cubicBezTo>
                    <a:pt x="5727" y="2648"/>
                    <a:pt x="5727" y="1804"/>
                    <a:pt x="5285" y="1021"/>
                  </a:cubicBezTo>
                  <a:cubicBezTo>
                    <a:pt x="5084" y="659"/>
                    <a:pt x="4803" y="357"/>
                    <a:pt x="4461" y="156"/>
                  </a:cubicBezTo>
                  <a:cubicBezTo>
                    <a:pt x="4320" y="51"/>
                    <a:pt x="4159" y="0"/>
                    <a:pt x="39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81" name="Google Shape;1081;p30"/>
            <p:cNvSpPr/>
            <p:nvPr/>
          </p:nvSpPr>
          <p:spPr>
            <a:xfrm>
              <a:off x="1895855" y="1989900"/>
              <a:ext cx="93975" cy="418500"/>
            </a:xfrm>
            <a:custGeom>
              <a:avLst/>
              <a:gdLst/>
              <a:ahLst/>
              <a:cxnLst/>
              <a:rect l="l" t="t" r="r" b="b"/>
              <a:pathLst>
                <a:path w="3759" h="16740" extrusionOk="0">
                  <a:moveTo>
                    <a:pt x="1950" y="0"/>
                  </a:moveTo>
                  <a:cubicBezTo>
                    <a:pt x="1930" y="0"/>
                    <a:pt x="1890" y="0"/>
                    <a:pt x="1869" y="20"/>
                  </a:cubicBezTo>
                  <a:cubicBezTo>
                    <a:pt x="1829" y="20"/>
                    <a:pt x="1809" y="40"/>
                    <a:pt x="1789" y="60"/>
                  </a:cubicBezTo>
                  <a:lnTo>
                    <a:pt x="362" y="884"/>
                  </a:lnTo>
                  <a:cubicBezTo>
                    <a:pt x="402" y="864"/>
                    <a:pt x="423" y="844"/>
                    <a:pt x="463" y="844"/>
                  </a:cubicBezTo>
                  <a:cubicBezTo>
                    <a:pt x="483" y="824"/>
                    <a:pt x="523" y="824"/>
                    <a:pt x="543" y="824"/>
                  </a:cubicBezTo>
                  <a:lnTo>
                    <a:pt x="764" y="824"/>
                  </a:lnTo>
                  <a:lnTo>
                    <a:pt x="845" y="844"/>
                  </a:lnTo>
                  <a:cubicBezTo>
                    <a:pt x="885" y="844"/>
                    <a:pt x="925" y="864"/>
                    <a:pt x="965" y="864"/>
                  </a:cubicBezTo>
                  <a:lnTo>
                    <a:pt x="1066" y="904"/>
                  </a:lnTo>
                  <a:lnTo>
                    <a:pt x="1166" y="965"/>
                  </a:lnTo>
                  <a:cubicBezTo>
                    <a:pt x="1246" y="1005"/>
                    <a:pt x="1327" y="1065"/>
                    <a:pt x="1387" y="1125"/>
                  </a:cubicBezTo>
                  <a:cubicBezTo>
                    <a:pt x="1468" y="1186"/>
                    <a:pt x="1528" y="1246"/>
                    <a:pt x="1608" y="1306"/>
                  </a:cubicBezTo>
                  <a:lnTo>
                    <a:pt x="1608" y="1326"/>
                  </a:lnTo>
                  <a:cubicBezTo>
                    <a:pt x="1668" y="1387"/>
                    <a:pt x="1729" y="1447"/>
                    <a:pt x="1789" y="1527"/>
                  </a:cubicBezTo>
                  <a:lnTo>
                    <a:pt x="1829" y="1588"/>
                  </a:lnTo>
                  <a:cubicBezTo>
                    <a:pt x="1890" y="1668"/>
                    <a:pt x="1950" y="1748"/>
                    <a:pt x="1990" y="1829"/>
                  </a:cubicBezTo>
                  <a:cubicBezTo>
                    <a:pt x="2050" y="1929"/>
                    <a:pt x="2090" y="2030"/>
                    <a:pt x="2131" y="2130"/>
                  </a:cubicBezTo>
                  <a:lnTo>
                    <a:pt x="2131" y="2150"/>
                  </a:lnTo>
                  <a:cubicBezTo>
                    <a:pt x="2171" y="2231"/>
                    <a:pt x="2211" y="2331"/>
                    <a:pt x="2231" y="2432"/>
                  </a:cubicBezTo>
                  <a:cubicBezTo>
                    <a:pt x="2251" y="2512"/>
                    <a:pt x="2271" y="2612"/>
                    <a:pt x="2291" y="2713"/>
                  </a:cubicBezTo>
                  <a:cubicBezTo>
                    <a:pt x="2311" y="2793"/>
                    <a:pt x="2311" y="2874"/>
                    <a:pt x="2311" y="2974"/>
                  </a:cubicBezTo>
                  <a:cubicBezTo>
                    <a:pt x="2311" y="3055"/>
                    <a:pt x="2311" y="3135"/>
                    <a:pt x="2291" y="3215"/>
                  </a:cubicBezTo>
                  <a:cubicBezTo>
                    <a:pt x="2271" y="3276"/>
                    <a:pt x="2251" y="3336"/>
                    <a:pt x="2231" y="3416"/>
                  </a:cubicBezTo>
                  <a:cubicBezTo>
                    <a:pt x="2211" y="3456"/>
                    <a:pt x="2171" y="3497"/>
                    <a:pt x="2151" y="3557"/>
                  </a:cubicBezTo>
                  <a:lnTo>
                    <a:pt x="2111" y="3597"/>
                  </a:lnTo>
                  <a:cubicBezTo>
                    <a:pt x="2070" y="3637"/>
                    <a:pt x="2030" y="3677"/>
                    <a:pt x="1970" y="3698"/>
                  </a:cubicBezTo>
                  <a:cubicBezTo>
                    <a:pt x="1869" y="3758"/>
                    <a:pt x="1769" y="3838"/>
                    <a:pt x="1668" y="3899"/>
                  </a:cubicBezTo>
                  <a:lnTo>
                    <a:pt x="1588" y="3959"/>
                  </a:lnTo>
                  <a:cubicBezTo>
                    <a:pt x="1488" y="4039"/>
                    <a:pt x="1407" y="4099"/>
                    <a:pt x="1327" y="4180"/>
                  </a:cubicBezTo>
                  <a:lnTo>
                    <a:pt x="1307" y="4220"/>
                  </a:lnTo>
                  <a:cubicBezTo>
                    <a:pt x="1206" y="4300"/>
                    <a:pt x="1126" y="4401"/>
                    <a:pt x="1046" y="4481"/>
                  </a:cubicBezTo>
                  <a:lnTo>
                    <a:pt x="985" y="4562"/>
                  </a:lnTo>
                  <a:cubicBezTo>
                    <a:pt x="925" y="4642"/>
                    <a:pt x="865" y="4743"/>
                    <a:pt x="804" y="4823"/>
                  </a:cubicBezTo>
                  <a:lnTo>
                    <a:pt x="764" y="4863"/>
                  </a:lnTo>
                  <a:lnTo>
                    <a:pt x="764" y="4883"/>
                  </a:lnTo>
                  <a:cubicBezTo>
                    <a:pt x="684" y="5024"/>
                    <a:pt x="603" y="5165"/>
                    <a:pt x="543" y="5305"/>
                  </a:cubicBezTo>
                  <a:lnTo>
                    <a:pt x="523" y="5345"/>
                  </a:lnTo>
                  <a:cubicBezTo>
                    <a:pt x="523" y="5345"/>
                    <a:pt x="503" y="5365"/>
                    <a:pt x="503" y="5386"/>
                  </a:cubicBezTo>
                  <a:cubicBezTo>
                    <a:pt x="443" y="5506"/>
                    <a:pt x="402" y="5607"/>
                    <a:pt x="342" y="5747"/>
                  </a:cubicBezTo>
                  <a:cubicBezTo>
                    <a:pt x="302" y="5848"/>
                    <a:pt x="282" y="5968"/>
                    <a:pt x="242" y="6069"/>
                  </a:cubicBezTo>
                  <a:lnTo>
                    <a:pt x="242" y="6109"/>
                  </a:lnTo>
                  <a:cubicBezTo>
                    <a:pt x="242" y="6109"/>
                    <a:pt x="222" y="6169"/>
                    <a:pt x="222" y="6209"/>
                  </a:cubicBezTo>
                  <a:lnTo>
                    <a:pt x="161" y="6410"/>
                  </a:lnTo>
                  <a:cubicBezTo>
                    <a:pt x="161" y="6430"/>
                    <a:pt x="161" y="6451"/>
                    <a:pt x="141" y="6471"/>
                  </a:cubicBezTo>
                  <a:lnTo>
                    <a:pt x="121" y="6571"/>
                  </a:lnTo>
                  <a:cubicBezTo>
                    <a:pt x="121" y="6631"/>
                    <a:pt x="101" y="6692"/>
                    <a:pt x="101" y="6752"/>
                  </a:cubicBezTo>
                  <a:lnTo>
                    <a:pt x="81" y="6792"/>
                  </a:lnTo>
                  <a:cubicBezTo>
                    <a:pt x="81" y="6832"/>
                    <a:pt x="61" y="6873"/>
                    <a:pt x="61" y="6933"/>
                  </a:cubicBezTo>
                  <a:cubicBezTo>
                    <a:pt x="61" y="6973"/>
                    <a:pt x="41" y="7033"/>
                    <a:pt x="41" y="7074"/>
                  </a:cubicBezTo>
                  <a:lnTo>
                    <a:pt x="41" y="7134"/>
                  </a:lnTo>
                  <a:cubicBezTo>
                    <a:pt x="41" y="7154"/>
                    <a:pt x="21" y="7234"/>
                    <a:pt x="21" y="7274"/>
                  </a:cubicBezTo>
                  <a:cubicBezTo>
                    <a:pt x="21" y="7335"/>
                    <a:pt x="21" y="7375"/>
                    <a:pt x="1" y="7415"/>
                  </a:cubicBezTo>
                  <a:cubicBezTo>
                    <a:pt x="1" y="7435"/>
                    <a:pt x="1" y="7455"/>
                    <a:pt x="1" y="7455"/>
                  </a:cubicBezTo>
                  <a:cubicBezTo>
                    <a:pt x="1" y="7536"/>
                    <a:pt x="1" y="7596"/>
                    <a:pt x="1" y="7676"/>
                  </a:cubicBezTo>
                  <a:lnTo>
                    <a:pt x="1" y="7777"/>
                  </a:lnTo>
                  <a:lnTo>
                    <a:pt x="1" y="8098"/>
                  </a:lnTo>
                  <a:lnTo>
                    <a:pt x="1" y="8199"/>
                  </a:lnTo>
                  <a:lnTo>
                    <a:pt x="1" y="8440"/>
                  </a:lnTo>
                  <a:lnTo>
                    <a:pt x="1" y="8480"/>
                  </a:lnTo>
                  <a:lnTo>
                    <a:pt x="1" y="8621"/>
                  </a:lnTo>
                  <a:lnTo>
                    <a:pt x="1" y="8761"/>
                  </a:lnTo>
                  <a:lnTo>
                    <a:pt x="1" y="8842"/>
                  </a:lnTo>
                  <a:cubicBezTo>
                    <a:pt x="1" y="8882"/>
                    <a:pt x="1" y="8942"/>
                    <a:pt x="1" y="8983"/>
                  </a:cubicBezTo>
                  <a:lnTo>
                    <a:pt x="1" y="9103"/>
                  </a:lnTo>
                  <a:lnTo>
                    <a:pt x="21" y="9224"/>
                  </a:lnTo>
                  <a:lnTo>
                    <a:pt x="41" y="9364"/>
                  </a:lnTo>
                  <a:lnTo>
                    <a:pt x="41" y="9445"/>
                  </a:lnTo>
                  <a:cubicBezTo>
                    <a:pt x="41" y="9465"/>
                    <a:pt x="61" y="9565"/>
                    <a:pt x="61" y="9626"/>
                  </a:cubicBezTo>
                  <a:cubicBezTo>
                    <a:pt x="61" y="9686"/>
                    <a:pt x="81" y="9706"/>
                    <a:pt x="81" y="9746"/>
                  </a:cubicBezTo>
                  <a:cubicBezTo>
                    <a:pt x="81" y="9766"/>
                    <a:pt x="81" y="9786"/>
                    <a:pt x="81" y="9806"/>
                  </a:cubicBezTo>
                  <a:cubicBezTo>
                    <a:pt x="101" y="9887"/>
                    <a:pt x="101" y="9967"/>
                    <a:pt x="121" y="10048"/>
                  </a:cubicBezTo>
                  <a:lnTo>
                    <a:pt x="121" y="10128"/>
                  </a:lnTo>
                  <a:cubicBezTo>
                    <a:pt x="141" y="10249"/>
                    <a:pt x="181" y="10389"/>
                    <a:pt x="202" y="10510"/>
                  </a:cubicBezTo>
                  <a:cubicBezTo>
                    <a:pt x="202" y="10550"/>
                    <a:pt x="222" y="10590"/>
                    <a:pt x="222" y="10630"/>
                  </a:cubicBezTo>
                  <a:cubicBezTo>
                    <a:pt x="242" y="10711"/>
                    <a:pt x="262" y="10791"/>
                    <a:pt x="282" y="10871"/>
                  </a:cubicBezTo>
                  <a:lnTo>
                    <a:pt x="282" y="10912"/>
                  </a:lnTo>
                  <a:cubicBezTo>
                    <a:pt x="302" y="10972"/>
                    <a:pt x="322" y="11032"/>
                    <a:pt x="342" y="11072"/>
                  </a:cubicBezTo>
                  <a:cubicBezTo>
                    <a:pt x="362" y="11133"/>
                    <a:pt x="362" y="11213"/>
                    <a:pt x="382" y="11273"/>
                  </a:cubicBezTo>
                  <a:cubicBezTo>
                    <a:pt x="402" y="11293"/>
                    <a:pt x="402" y="11314"/>
                    <a:pt x="402" y="11314"/>
                  </a:cubicBezTo>
                  <a:lnTo>
                    <a:pt x="463" y="11555"/>
                  </a:lnTo>
                  <a:cubicBezTo>
                    <a:pt x="483" y="11595"/>
                    <a:pt x="503" y="11655"/>
                    <a:pt x="523" y="11715"/>
                  </a:cubicBezTo>
                  <a:lnTo>
                    <a:pt x="543" y="11756"/>
                  </a:lnTo>
                  <a:cubicBezTo>
                    <a:pt x="563" y="11856"/>
                    <a:pt x="603" y="11936"/>
                    <a:pt x="624" y="12037"/>
                  </a:cubicBezTo>
                  <a:cubicBezTo>
                    <a:pt x="644" y="12077"/>
                    <a:pt x="664" y="12137"/>
                    <a:pt x="684" y="12178"/>
                  </a:cubicBezTo>
                  <a:lnTo>
                    <a:pt x="684" y="12198"/>
                  </a:lnTo>
                  <a:cubicBezTo>
                    <a:pt x="744" y="12358"/>
                    <a:pt x="804" y="12519"/>
                    <a:pt x="865" y="12680"/>
                  </a:cubicBezTo>
                  <a:cubicBezTo>
                    <a:pt x="865" y="12700"/>
                    <a:pt x="865" y="12700"/>
                    <a:pt x="865" y="12700"/>
                  </a:cubicBezTo>
                  <a:cubicBezTo>
                    <a:pt x="865" y="12720"/>
                    <a:pt x="865" y="12740"/>
                    <a:pt x="885" y="12740"/>
                  </a:cubicBezTo>
                  <a:cubicBezTo>
                    <a:pt x="945" y="12921"/>
                    <a:pt x="1025" y="13082"/>
                    <a:pt x="1086" y="13243"/>
                  </a:cubicBezTo>
                  <a:cubicBezTo>
                    <a:pt x="1086" y="13283"/>
                    <a:pt x="1106" y="13303"/>
                    <a:pt x="1126" y="13323"/>
                  </a:cubicBezTo>
                  <a:cubicBezTo>
                    <a:pt x="1126" y="13363"/>
                    <a:pt x="1146" y="13363"/>
                    <a:pt x="1146" y="13383"/>
                  </a:cubicBezTo>
                  <a:cubicBezTo>
                    <a:pt x="1246" y="13624"/>
                    <a:pt x="1367" y="13846"/>
                    <a:pt x="1488" y="14087"/>
                  </a:cubicBezTo>
                  <a:lnTo>
                    <a:pt x="1508" y="14127"/>
                  </a:lnTo>
                  <a:lnTo>
                    <a:pt x="1528" y="14187"/>
                  </a:lnTo>
                  <a:cubicBezTo>
                    <a:pt x="1648" y="14408"/>
                    <a:pt x="1789" y="14649"/>
                    <a:pt x="1910" y="14870"/>
                  </a:cubicBezTo>
                  <a:cubicBezTo>
                    <a:pt x="1970" y="14971"/>
                    <a:pt x="2010" y="15071"/>
                    <a:pt x="2050" y="15152"/>
                  </a:cubicBezTo>
                  <a:lnTo>
                    <a:pt x="2050" y="15172"/>
                  </a:lnTo>
                  <a:cubicBezTo>
                    <a:pt x="2090" y="15272"/>
                    <a:pt x="2131" y="15373"/>
                    <a:pt x="2151" y="15453"/>
                  </a:cubicBezTo>
                  <a:cubicBezTo>
                    <a:pt x="2191" y="15554"/>
                    <a:pt x="2211" y="15634"/>
                    <a:pt x="2211" y="15734"/>
                  </a:cubicBezTo>
                  <a:cubicBezTo>
                    <a:pt x="2231" y="15815"/>
                    <a:pt x="2231" y="15915"/>
                    <a:pt x="2231" y="15996"/>
                  </a:cubicBezTo>
                  <a:cubicBezTo>
                    <a:pt x="2231" y="16076"/>
                    <a:pt x="2231" y="16177"/>
                    <a:pt x="2211" y="16257"/>
                  </a:cubicBezTo>
                  <a:cubicBezTo>
                    <a:pt x="2211" y="16317"/>
                    <a:pt x="2191" y="16398"/>
                    <a:pt x="2151" y="16458"/>
                  </a:cubicBezTo>
                  <a:cubicBezTo>
                    <a:pt x="2131" y="16498"/>
                    <a:pt x="2111" y="16558"/>
                    <a:pt x="2070" y="16599"/>
                  </a:cubicBezTo>
                  <a:cubicBezTo>
                    <a:pt x="2070" y="16619"/>
                    <a:pt x="2050" y="16619"/>
                    <a:pt x="2030" y="16639"/>
                  </a:cubicBezTo>
                  <a:cubicBezTo>
                    <a:pt x="1996" y="16673"/>
                    <a:pt x="1962" y="16707"/>
                    <a:pt x="1928" y="16729"/>
                  </a:cubicBezTo>
                  <a:lnTo>
                    <a:pt x="1928" y="16729"/>
                  </a:lnTo>
                  <a:lnTo>
                    <a:pt x="3316" y="15935"/>
                  </a:lnTo>
                  <a:cubicBezTo>
                    <a:pt x="3377" y="15895"/>
                    <a:pt x="3417" y="15855"/>
                    <a:pt x="3457" y="15815"/>
                  </a:cubicBezTo>
                  <a:lnTo>
                    <a:pt x="3477" y="15775"/>
                  </a:lnTo>
                  <a:lnTo>
                    <a:pt x="3517" y="15734"/>
                  </a:lnTo>
                  <a:cubicBezTo>
                    <a:pt x="3537" y="15694"/>
                    <a:pt x="3557" y="15674"/>
                    <a:pt x="3557" y="15654"/>
                  </a:cubicBezTo>
                  <a:lnTo>
                    <a:pt x="3557" y="15634"/>
                  </a:lnTo>
                  <a:lnTo>
                    <a:pt x="3577" y="15594"/>
                  </a:lnTo>
                  <a:cubicBezTo>
                    <a:pt x="3577" y="15574"/>
                    <a:pt x="3598" y="15554"/>
                    <a:pt x="3598" y="15533"/>
                  </a:cubicBezTo>
                  <a:lnTo>
                    <a:pt x="3618" y="15473"/>
                  </a:lnTo>
                  <a:lnTo>
                    <a:pt x="3618" y="15433"/>
                  </a:lnTo>
                  <a:lnTo>
                    <a:pt x="3618" y="15413"/>
                  </a:lnTo>
                  <a:lnTo>
                    <a:pt x="3618" y="15373"/>
                  </a:lnTo>
                  <a:cubicBezTo>
                    <a:pt x="3618" y="15353"/>
                    <a:pt x="3618" y="15333"/>
                    <a:pt x="3618" y="15312"/>
                  </a:cubicBezTo>
                  <a:lnTo>
                    <a:pt x="3618" y="15252"/>
                  </a:lnTo>
                  <a:lnTo>
                    <a:pt x="3618" y="15192"/>
                  </a:lnTo>
                  <a:lnTo>
                    <a:pt x="3618" y="15152"/>
                  </a:lnTo>
                  <a:lnTo>
                    <a:pt x="3618" y="15091"/>
                  </a:lnTo>
                  <a:lnTo>
                    <a:pt x="3618" y="15031"/>
                  </a:lnTo>
                  <a:lnTo>
                    <a:pt x="3618" y="14971"/>
                  </a:lnTo>
                  <a:cubicBezTo>
                    <a:pt x="3618" y="14971"/>
                    <a:pt x="3618" y="14951"/>
                    <a:pt x="3618" y="14931"/>
                  </a:cubicBezTo>
                  <a:lnTo>
                    <a:pt x="3618" y="14911"/>
                  </a:lnTo>
                  <a:lnTo>
                    <a:pt x="3618" y="14850"/>
                  </a:lnTo>
                  <a:cubicBezTo>
                    <a:pt x="3618" y="14830"/>
                    <a:pt x="3618" y="14810"/>
                    <a:pt x="3618" y="14790"/>
                  </a:cubicBezTo>
                  <a:lnTo>
                    <a:pt x="3598" y="14730"/>
                  </a:lnTo>
                  <a:cubicBezTo>
                    <a:pt x="3598" y="14710"/>
                    <a:pt x="3577" y="14689"/>
                    <a:pt x="3577" y="14669"/>
                  </a:cubicBezTo>
                  <a:lnTo>
                    <a:pt x="3577" y="14649"/>
                  </a:lnTo>
                  <a:lnTo>
                    <a:pt x="3557" y="14589"/>
                  </a:lnTo>
                  <a:cubicBezTo>
                    <a:pt x="3557" y="14569"/>
                    <a:pt x="3537" y="14529"/>
                    <a:pt x="3537" y="14509"/>
                  </a:cubicBezTo>
                  <a:cubicBezTo>
                    <a:pt x="3517" y="14489"/>
                    <a:pt x="3517" y="14448"/>
                    <a:pt x="3497" y="14428"/>
                  </a:cubicBezTo>
                  <a:cubicBezTo>
                    <a:pt x="3477" y="14388"/>
                    <a:pt x="3477" y="14388"/>
                    <a:pt x="3477" y="14368"/>
                  </a:cubicBezTo>
                  <a:lnTo>
                    <a:pt x="3477" y="14348"/>
                  </a:lnTo>
                  <a:lnTo>
                    <a:pt x="3477" y="14328"/>
                  </a:lnTo>
                  <a:cubicBezTo>
                    <a:pt x="3457" y="14267"/>
                    <a:pt x="3437" y="14227"/>
                    <a:pt x="3417" y="14187"/>
                  </a:cubicBezTo>
                  <a:lnTo>
                    <a:pt x="3336" y="14067"/>
                  </a:lnTo>
                  <a:cubicBezTo>
                    <a:pt x="3216" y="13825"/>
                    <a:pt x="3095" y="13604"/>
                    <a:pt x="2975" y="13363"/>
                  </a:cubicBezTo>
                  <a:lnTo>
                    <a:pt x="2914" y="13263"/>
                  </a:lnTo>
                  <a:cubicBezTo>
                    <a:pt x="2794" y="13042"/>
                    <a:pt x="2693" y="12801"/>
                    <a:pt x="2573" y="12580"/>
                  </a:cubicBezTo>
                  <a:lnTo>
                    <a:pt x="2512" y="12439"/>
                  </a:lnTo>
                  <a:cubicBezTo>
                    <a:pt x="2452" y="12278"/>
                    <a:pt x="2372" y="12117"/>
                    <a:pt x="2311" y="11936"/>
                  </a:cubicBezTo>
                  <a:cubicBezTo>
                    <a:pt x="2311" y="11916"/>
                    <a:pt x="2291" y="11896"/>
                    <a:pt x="2291" y="11876"/>
                  </a:cubicBezTo>
                  <a:cubicBezTo>
                    <a:pt x="2231" y="11715"/>
                    <a:pt x="2171" y="11555"/>
                    <a:pt x="2111" y="11394"/>
                  </a:cubicBezTo>
                  <a:lnTo>
                    <a:pt x="2050" y="11213"/>
                  </a:lnTo>
                  <a:cubicBezTo>
                    <a:pt x="2010" y="11133"/>
                    <a:pt x="1990" y="11032"/>
                    <a:pt x="1950" y="10952"/>
                  </a:cubicBezTo>
                  <a:cubicBezTo>
                    <a:pt x="1930" y="10851"/>
                    <a:pt x="1910" y="10811"/>
                    <a:pt x="1890" y="10731"/>
                  </a:cubicBezTo>
                  <a:cubicBezTo>
                    <a:pt x="1869" y="10671"/>
                    <a:pt x="1849" y="10590"/>
                    <a:pt x="1829" y="10510"/>
                  </a:cubicBezTo>
                  <a:cubicBezTo>
                    <a:pt x="1809" y="10429"/>
                    <a:pt x="1769" y="10349"/>
                    <a:pt x="1749" y="10249"/>
                  </a:cubicBezTo>
                  <a:cubicBezTo>
                    <a:pt x="1729" y="10168"/>
                    <a:pt x="1729" y="10148"/>
                    <a:pt x="1709" y="10088"/>
                  </a:cubicBezTo>
                  <a:cubicBezTo>
                    <a:pt x="1689" y="9987"/>
                    <a:pt x="1668" y="9887"/>
                    <a:pt x="1648" y="9806"/>
                  </a:cubicBezTo>
                  <a:cubicBezTo>
                    <a:pt x="1648" y="9766"/>
                    <a:pt x="1628" y="9726"/>
                    <a:pt x="1608" y="9686"/>
                  </a:cubicBezTo>
                  <a:cubicBezTo>
                    <a:pt x="1588" y="9545"/>
                    <a:pt x="1548" y="9405"/>
                    <a:pt x="1528" y="9284"/>
                  </a:cubicBezTo>
                  <a:lnTo>
                    <a:pt x="1508" y="9204"/>
                  </a:lnTo>
                  <a:cubicBezTo>
                    <a:pt x="1488" y="9103"/>
                    <a:pt x="1488" y="9003"/>
                    <a:pt x="1468" y="8902"/>
                  </a:cubicBezTo>
                  <a:cubicBezTo>
                    <a:pt x="1468" y="8842"/>
                    <a:pt x="1447" y="8802"/>
                    <a:pt x="1447" y="8761"/>
                  </a:cubicBezTo>
                  <a:cubicBezTo>
                    <a:pt x="1447" y="8681"/>
                    <a:pt x="1427" y="8601"/>
                    <a:pt x="1407" y="8500"/>
                  </a:cubicBezTo>
                  <a:lnTo>
                    <a:pt x="1387" y="8360"/>
                  </a:lnTo>
                  <a:cubicBezTo>
                    <a:pt x="1387" y="8279"/>
                    <a:pt x="1387" y="8199"/>
                    <a:pt x="1367" y="8139"/>
                  </a:cubicBezTo>
                  <a:cubicBezTo>
                    <a:pt x="1367" y="8058"/>
                    <a:pt x="1367" y="8038"/>
                    <a:pt x="1367" y="7998"/>
                  </a:cubicBezTo>
                  <a:cubicBezTo>
                    <a:pt x="1347" y="7938"/>
                    <a:pt x="1367" y="7837"/>
                    <a:pt x="1347" y="7737"/>
                  </a:cubicBezTo>
                  <a:lnTo>
                    <a:pt x="1347" y="7616"/>
                  </a:lnTo>
                  <a:lnTo>
                    <a:pt x="1347" y="7335"/>
                  </a:lnTo>
                  <a:lnTo>
                    <a:pt x="1347" y="7274"/>
                  </a:lnTo>
                  <a:lnTo>
                    <a:pt x="1347" y="6913"/>
                  </a:lnTo>
                  <a:lnTo>
                    <a:pt x="1347" y="6832"/>
                  </a:lnTo>
                  <a:cubicBezTo>
                    <a:pt x="1347" y="6752"/>
                    <a:pt x="1347" y="6652"/>
                    <a:pt x="1367" y="6571"/>
                  </a:cubicBezTo>
                  <a:lnTo>
                    <a:pt x="1387" y="6430"/>
                  </a:lnTo>
                  <a:lnTo>
                    <a:pt x="1407" y="6230"/>
                  </a:lnTo>
                  <a:cubicBezTo>
                    <a:pt x="1407" y="6189"/>
                    <a:pt x="1407" y="6129"/>
                    <a:pt x="1427" y="6069"/>
                  </a:cubicBezTo>
                  <a:cubicBezTo>
                    <a:pt x="1427" y="6029"/>
                    <a:pt x="1447" y="5968"/>
                    <a:pt x="1447" y="5908"/>
                  </a:cubicBezTo>
                  <a:cubicBezTo>
                    <a:pt x="1468" y="5828"/>
                    <a:pt x="1468" y="5787"/>
                    <a:pt x="1488" y="5727"/>
                  </a:cubicBezTo>
                  <a:cubicBezTo>
                    <a:pt x="1508" y="5687"/>
                    <a:pt x="1508" y="5627"/>
                    <a:pt x="1528" y="5566"/>
                  </a:cubicBezTo>
                  <a:cubicBezTo>
                    <a:pt x="1528" y="5506"/>
                    <a:pt x="1568" y="5426"/>
                    <a:pt x="1568" y="5365"/>
                  </a:cubicBezTo>
                  <a:cubicBezTo>
                    <a:pt x="1588" y="5285"/>
                    <a:pt x="1608" y="5265"/>
                    <a:pt x="1608" y="5225"/>
                  </a:cubicBezTo>
                  <a:cubicBezTo>
                    <a:pt x="1648" y="5104"/>
                    <a:pt x="1689" y="5004"/>
                    <a:pt x="1729" y="4883"/>
                  </a:cubicBezTo>
                  <a:cubicBezTo>
                    <a:pt x="1769" y="4763"/>
                    <a:pt x="1829" y="4642"/>
                    <a:pt x="1869" y="4542"/>
                  </a:cubicBezTo>
                  <a:cubicBezTo>
                    <a:pt x="1890" y="4501"/>
                    <a:pt x="1910" y="4481"/>
                    <a:pt x="1910" y="4461"/>
                  </a:cubicBezTo>
                  <a:cubicBezTo>
                    <a:pt x="1990" y="4300"/>
                    <a:pt x="2070" y="4180"/>
                    <a:pt x="2151" y="4039"/>
                  </a:cubicBezTo>
                  <a:lnTo>
                    <a:pt x="2171" y="3979"/>
                  </a:lnTo>
                  <a:cubicBezTo>
                    <a:pt x="2251" y="3899"/>
                    <a:pt x="2311" y="3798"/>
                    <a:pt x="2372" y="3718"/>
                  </a:cubicBezTo>
                  <a:lnTo>
                    <a:pt x="2432" y="3637"/>
                  </a:lnTo>
                  <a:cubicBezTo>
                    <a:pt x="2512" y="3537"/>
                    <a:pt x="2593" y="3456"/>
                    <a:pt x="2693" y="3376"/>
                  </a:cubicBezTo>
                  <a:lnTo>
                    <a:pt x="2713" y="3336"/>
                  </a:lnTo>
                  <a:cubicBezTo>
                    <a:pt x="2794" y="3255"/>
                    <a:pt x="2874" y="3195"/>
                    <a:pt x="2975" y="3115"/>
                  </a:cubicBezTo>
                  <a:lnTo>
                    <a:pt x="3035" y="3055"/>
                  </a:lnTo>
                  <a:cubicBezTo>
                    <a:pt x="3155" y="2974"/>
                    <a:pt x="3256" y="2914"/>
                    <a:pt x="3356" y="2854"/>
                  </a:cubicBezTo>
                  <a:cubicBezTo>
                    <a:pt x="3417" y="2813"/>
                    <a:pt x="3457" y="2793"/>
                    <a:pt x="3497" y="2733"/>
                  </a:cubicBezTo>
                  <a:cubicBezTo>
                    <a:pt x="3517" y="2733"/>
                    <a:pt x="3517" y="2713"/>
                    <a:pt x="3537" y="2693"/>
                  </a:cubicBezTo>
                  <a:cubicBezTo>
                    <a:pt x="3537" y="2693"/>
                    <a:pt x="3557" y="2673"/>
                    <a:pt x="3557" y="2653"/>
                  </a:cubicBezTo>
                  <a:cubicBezTo>
                    <a:pt x="3577" y="2633"/>
                    <a:pt x="3598" y="2592"/>
                    <a:pt x="3618" y="2572"/>
                  </a:cubicBezTo>
                  <a:lnTo>
                    <a:pt x="3618" y="2552"/>
                  </a:lnTo>
                  <a:cubicBezTo>
                    <a:pt x="3618" y="2552"/>
                    <a:pt x="3618" y="2532"/>
                    <a:pt x="3618" y="2512"/>
                  </a:cubicBezTo>
                  <a:lnTo>
                    <a:pt x="3658" y="2452"/>
                  </a:lnTo>
                  <a:lnTo>
                    <a:pt x="3658" y="2391"/>
                  </a:lnTo>
                  <a:lnTo>
                    <a:pt x="3658" y="2351"/>
                  </a:lnTo>
                  <a:cubicBezTo>
                    <a:pt x="3658" y="2331"/>
                    <a:pt x="3658" y="2311"/>
                    <a:pt x="3658" y="2291"/>
                  </a:cubicBezTo>
                  <a:lnTo>
                    <a:pt x="3658" y="2231"/>
                  </a:lnTo>
                  <a:cubicBezTo>
                    <a:pt x="3658" y="2211"/>
                    <a:pt x="3658" y="2190"/>
                    <a:pt x="3658" y="2170"/>
                  </a:cubicBezTo>
                  <a:cubicBezTo>
                    <a:pt x="3658" y="2150"/>
                    <a:pt x="3658" y="2150"/>
                    <a:pt x="3658" y="2130"/>
                  </a:cubicBezTo>
                  <a:lnTo>
                    <a:pt x="3758" y="2110"/>
                  </a:lnTo>
                  <a:lnTo>
                    <a:pt x="3758" y="2050"/>
                  </a:lnTo>
                  <a:cubicBezTo>
                    <a:pt x="3758" y="2030"/>
                    <a:pt x="3758" y="2010"/>
                    <a:pt x="3758" y="1990"/>
                  </a:cubicBezTo>
                  <a:lnTo>
                    <a:pt x="3758" y="1949"/>
                  </a:lnTo>
                  <a:lnTo>
                    <a:pt x="3758" y="1889"/>
                  </a:lnTo>
                  <a:cubicBezTo>
                    <a:pt x="3758" y="1869"/>
                    <a:pt x="3758" y="1849"/>
                    <a:pt x="3758" y="1849"/>
                  </a:cubicBezTo>
                  <a:lnTo>
                    <a:pt x="3758" y="1829"/>
                  </a:lnTo>
                  <a:lnTo>
                    <a:pt x="3758" y="1768"/>
                  </a:lnTo>
                  <a:cubicBezTo>
                    <a:pt x="3758" y="1748"/>
                    <a:pt x="3738" y="1728"/>
                    <a:pt x="3738" y="1708"/>
                  </a:cubicBezTo>
                  <a:cubicBezTo>
                    <a:pt x="3738" y="1688"/>
                    <a:pt x="3738" y="1648"/>
                    <a:pt x="3718" y="1628"/>
                  </a:cubicBezTo>
                  <a:cubicBezTo>
                    <a:pt x="3718" y="1608"/>
                    <a:pt x="3718" y="1588"/>
                    <a:pt x="3718" y="1568"/>
                  </a:cubicBezTo>
                  <a:lnTo>
                    <a:pt x="3718" y="1547"/>
                  </a:lnTo>
                  <a:cubicBezTo>
                    <a:pt x="3698" y="1527"/>
                    <a:pt x="3698" y="1507"/>
                    <a:pt x="3698" y="1487"/>
                  </a:cubicBezTo>
                  <a:cubicBezTo>
                    <a:pt x="3698" y="1467"/>
                    <a:pt x="3678" y="1447"/>
                    <a:pt x="3658" y="1407"/>
                  </a:cubicBezTo>
                  <a:cubicBezTo>
                    <a:pt x="3658" y="1387"/>
                    <a:pt x="3638" y="1367"/>
                    <a:pt x="3638" y="1326"/>
                  </a:cubicBezTo>
                  <a:lnTo>
                    <a:pt x="3598" y="1266"/>
                  </a:lnTo>
                  <a:lnTo>
                    <a:pt x="3598" y="1246"/>
                  </a:lnTo>
                  <a:lnTo>
                    <a:pt x="3598" y="1226"/>
                  </a:lnTo>
                  <a:cubicBezTo>
                    <a:pt x="3577" y="1186"/>
                    <a:pt x="3557" y="1125"/>
                    <a:pt x="3537" y="1085"/>
                  </a:cubicBezTo>
                  <a:lnTo>
                    <a:pt x="3457" y="965"/>
                  </a:lnTo>
                  <a:cubicBezTo>
                    <a:pt x="3417" y="884"/>
                    <a:pt x="3356" y="804"/>
                    <a:pt x="3296" y="703"/>
                  </a:cubicBezTo>
                  <a:cubicBezTo>
                    <a:pt x="3296" y="683"/>
                    <a:pt x="3276" y="663"/>
                    <a:pt x="3256" y="643"/>
                  </a:cubicBezTo>
                  <a:lnTo>
                    <a:pt x="3196" y="583"/>
                  </a:lnTo>
                  <a:cubicBezTo>
                    <a:pt x="3176" y="543"/>
                    <a:pt x="3135" y="502"/>
                    <a:pt x="3115" y="482"/>
                  </a:cubicBezTo>
                  <a:lnTo>
                    <a:pt x="3095" y="442"/>
                  </a:lnTo>
                  <a:lnTo>
                    <a:pt x="3055" y="402"/>
                  </a:lnTo>
                  <a:lnTo>
                    <a:pt x="2995" y="342"/>
                  </a:lnTo>
                  <a:lnTo>
                    <a:pt x="2934" y="281"/>
                  </a:lnTo>
                  <a:lnTo>
                    <a:pt x="2874" y="241"/>
                  </a:lnTo>
                  <a:lnTo>
                    <a:pt x="2814" y="201"/>
                  </a:lnTo>
                  <a:lnTo>
                    <a:pt x="2774" y="161"/>
                  </a:lnTo>
                  <a:lnTo>
                    <a:pt x="2733" y="141"/>
                  </a:lnTo>
                  <a:lnTo>
                    <a:pt x="2673" y="101"/>
                  </a:lnTo>
                  <a:lnTo>
                    <a:pt x="2633" y="81"/>
                  </a:lnTo>
                  <a:lnTo>
                    <a:pt x="2593" y="60"/>
                  </a:lnTo>
                  <a:lnTo>
                    <a:pt x="2553" y="60"/>
                  </a:lnTo>
                  <a:lnTo>
                    <a:pt x="2512" y="40"/>
                  </a:lnTo>
                  <a:lnTo>
                    <a:pt x="2472" y="20"/>
                  </a:lnTo>
                  <a:lnTo>
                    <a:pt x="2412" y="0"/>
                  </a:lnTo>
                  <a:close/>
                  <a:moveTo>
                    <a:pt x="1928" y="16729"/>
                  </a:moveTo>
                  <a:lnTo>
                    <a:pt x="1910" y="16739"/>
                  </a:lnTo>
                  <a:cubicBezTo>
                    <a:pt x="1916" y="16736"/>
                    <a:pt x="1922" y="16733"/>
                    <a:pt x="1928" y="16729"/>
                  </a:cubicBez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82" name="Google Shape;1082;p30"/>
            <p:cNvSpPr/>
            <p:nvPr/>
          </p:nvSpPr>
          <p:spPr>
            <a:xfrm>
              <a:off x="1679425" y="1857525"/>
              <a:ext cx="191925" cy="603850"/>
            </a:xfrm>
            <a:custGeom>
              <a:avLst/>
              <a:gdLst/>
              <a:ahLst/>
              <a:cxnLst/>
              <a:rect l="l" t="t" r="r" b="b"/>
              <a:pathLst>
                <a:path w="7677" h="24154" extrusionOk="0">
                  <a:moveTo>
                    <a:pt x="5915" y="0"/>
                  </a:moveTo>
                  <a:cubicBezTo>
                    <a:pt x="5802" y="0"/>
                    <a:pt x="5690" y="23"/>
                    <a:pt x="5587" y="70"/>
                  </a:cubicBezTo>
                  <a:cubicBezTo>
                    <a:pt x="41" y="3245"/>
                    <a:pt x="0" y="13574"/>
                    <a:pt x="5526" y="23119"/>
                  </a:cubicBezTo>
                  <a:cubicBezTo>
                    <a:pt x="5707" y="23481"/>
                    <a:pt x="6009" y="23782"/>
                    <a:pt x="6350" y="24003"/>
                  </a:cubicBezTo>
                  <a:cubicBezTo>
                    <a:pt x="6496" y="24101"/>
                    <a:pt x="6665" y="24154"/>
                    <a:pt x="6832" y="24154"/>
                  </a:cubicBezTo>
                  <a:cubicBezTo>
                    <a:pt x="6942" y="24154"/>
                    <a:pt x="7051" y="24131"/>
                    <a:pt x="7154" y="24084"/>
                  </a:cubicBezTo>
                  <a:cubicBezTo>
                    <a:pt x="7616" y="23823"/>
                    <a:pt x="7616" y="22979"/>
                    <a:pt x="7154" y="22195"/>
                  </a:cubicBezTo>
                  <a:cubicBezTo>
                    <a:pt x="2552" y="14197"/>
                    <a:pt x="2573" y="5556"/>
                    <a:pt x="7214" y="2924"/>
                  </a:cubicBezTo>
                  <a:cubicBezTo>
                    <a:pt x="7677" y="2663"/>
                    <a:pt x="7677" y="1799"/>
                    <a:pt x="7235" y="1015"/>
                  </a:cubicBezTo>
                  <a:cubicBezTo>
                    <a:pt x="7034" y="673"/>
                    <a:pt x="6752" y="372"/>
                    <a:pt x="6411" y="151"/>
                  </a:cubicBezTo>
                  <a:cubicBezTo>
                    <a:pt x="6265" y="53"/>
                    <a:pt x="6089" y="0"/>
                    <a:pt x="59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83" name="Google Shape;1083;p30"/>
            <p:cNvSpPr/>
            <p:nvPr/>
          </p:nvSpPr>
          <p:spPr>
            <a:xfrm>
              <a:off x="1771280" y="1837675"/>
              <a:ext cx="131125" cy="620950"/>
            </a:xfrm>
            <a:custGeom>
              <a:avLst/>
              <a:gdLst/>
              <a:ahLst/>
              <a:cxnLst/>
              <a:rect l="l" t="t" r="r" b="b"/>
              <a:pathLst>
                <a:path w="5245" h="24838" extrusionOk="0">
                  <a:moveTo>
                    <a:pt x="3456" y="0"/>
                  </a:moveTo>
                  <a:cubicBezTo>
                    <a:pt x="3416" y="20"/>
                    <a:pt x="3396" y="20"/>
                    <a:pt x="3376" y="20"/>
                  </a:cubicBezTo>
                  <a:cubicBezTo>
                    <a:pt x="3336" y="41"/>
                    <a:pt x="3316" y="61"/>
                    <a:pt x="3276" y="61"/>
                  </a:cubicBezTo>
                  <a:lnTo>
                    <a:pt x="1869" y="885"/>
                  </a:lnTo>
                  <a:cubicBezTo>
                    <a:pt x="1889" y="885"/>
                    <a:pt x="1929" y="864"/>
                    <a:pt x="1949" y="844"/>
                  </a:cubicBezTo>
                  <a:lnTo>
                    <a:pt x="2050" y="824"/>
                  </a:lnTo>
                  <a:lnTo>
                    <a:pt x="2251" y="824"/>
                  </a:lnTo>
                  <a:lnTo>
                    <a:pt x="2351" y="844"/>
                  </a:lnTo>
                  <a:lnTo>
                    <a:pt x="2452" y="885"/>
                  </a:lnTo>
                  <a:lnTo>
                    <a:pt x="2552" y="925"/>
                  </a:lnTo>
                  <a:lnTo>
                    <a:pt x="2653" y="965"/>
                  </a:lnTo>
                  <a:cubicBezTo>
                    <a:pt x="2733" y="1025"/>
                    <a:pt x="2813" y="1065"/>
                    <a:pt x="2874" y="1126"/>
                  </a:cubicBezTo>
                  <a:cubicBezTo>
                    <a:pt x="2954" y="1186"/>
                    <a:pt x="3014" y="1246"/>
                    <a:pt x="3075" y="1327"/>
                  </a:cubicBezTo>
                  <a:cubicBezTo>
                    <a:pt x="3135" y="1387"/>
                    <a:pt x="3195" y="1467"/>
                    <a:pt x="3255" y="1528"/>
                  </a:cubicBezTo>
                  <a:cubicBezTo>
                    <a:pt x="3255" y="1548"/>
                    <a:pt x="3276" y="1568"/>
                    <a:pt x="3296" y="1588"/>
                  </a:cubicBezTo>
                  <a:cubicBezTo>
                    <a:pt x="3356" y="1668"/>
                    <a:pt x="3416" y="1749"/>
                    <a:pt x="3456" y="1849"/>
                  </a:cubicBezTo>
                  <a:cubicBezTo>
                    <a:pt x="3517" y="1929"/>
                    <a:pt x="3557" y="2030"/>
                    <a:pt x="3597" y="2130"/>
                  </a:cubicBezTo>
                  <a:lnTo>
                    <a:pt x="3597" y="2151"/>
                  </a:lnTo>
                  <a:cubicBezTo>
                    <a:pt x="3637" y="2231"/>
                    <a:pt x="3677" y="2331"/>
                    <a:pt x="3698" y="2432"/>
                  </a:cubicBezTo>
                  <a:cubicBezTo>
                    <a:pt x="3738" y="2512"/>
                    <a:pt x="3758" y="2613"/>
                    <a:pt x="3758" y="2713"/>
                  </a:cubicBezTo>
                  <a:cubicBezTo>
                    <a:pt x="3778" y="2794"/>
                    <a:pt x="3778" y="2874"/>
                    <a:pt x="3778" y="2954"/>
                  </a:cubicBezTo>
                  <a:cubicBezTo>
                    <a:pt x="3778" y="3035"/>
                    <a:pt x="3778" y="3115"/>
                    <a:pt x="3758" y="3195"/>
                  </a:cubicBezTo>
                  <a:cubicBezTo>
                    <a:pt x="3758" y="3276"/>
                    <a:pt x="3738" y="3336"/>
                    <a:pt x="3698" y="3396"/>
                  </a:cubicBezTo>
                  <a:cubicBezTo>
                    <a:pt x="3677" y="3457"/>
                    <a:pt x="3657" y="3497"/>
                    <a:pt x="3617" y="3537"/>
                  </a:cubicBezTo>
                  <a:lnTo>
                    <a:pt x="3577" y="3577"/>
                  </a:lnTo>
                  <a:cubicBezTo>
                    <a:pt x="3537" y="3617"/>
                    <a:pt x="3497" y="3658"/>
                    <a:pt x="3436" y="3698"/>
                  </a:cubicBezTo>
                  <a:cubicBezTo>
                    <a:pt x="3316" y="3778"/>
                    <a:pt x="3195" y="3859"/>
                    <a:pt x="3075" y="3939"/>
                  </a:cubicBezTo>
                  <a:lnTo>
                    <a:pt x="2954" y="3999"/>
                  </a:lnTo>
                  <a:cubicBezTo>
                    <a:pt x="2874" y="4080"/>
                    <a:pt x="2773" y="4140"/>
                    <a:pt x="2693" y="4220"/>
                  </a:cubicBezTo>
                  <a:lnTo>
                    <a:pt x="2592" y="4281"/>
                  </a:lnTo>
                  <a:cubicBezTo>
                    <a:pt x="2492" y="4381"/>
                    <a:pt x="2371" y="4482"/>
                    <a:pt x="2271" y="4582"/>
                  </a:cubicBezTo>
                  <a:lnTo>
                    <a:pt x="2231" y="4642"/>
                  </a:lnTo>
                  <a:cubicBezTo>
                    <a:pt x="2130" y="4723"/>
                    <a:pt x="2050" y="4823"/>
                    <a:pt x="1969" y="4904"/>
                  </a:cubicBezTo>
                  <a:lnTo>
                    <a:pt x="1889" y="5004"/>
                  </a:lnTo>
                  <a:cubicBezTo>
                    <a:pt x="1809" y="5104"/>
                    <a:pt x="1728" y="5205"/>
                    <a:pt x="1648" y="5285"/>
                  </a:cubicBezTo>
                  <a:lnTo>
                    <a:pt x="1608" y="5366"/>
                  </a:lnTo>
                  <a:cubicBezTo>
                    <a:pt x="1527" y="5486"/>
                    <a:pt x="1447" y="5587"/>
                    <a:pt x="1366" y="5707"/>
                  </a:cubicBezTo>
                  <a:lnTo>
                    <a:pt x="1346" y="5748"/>
                  </a:lnTo>
                  <a:cubicBezTo>
                    <a:pt x="1326" y="5788"/>
                    <a:pt x="1286" y="5848"/>
                    <a:pt x="1266" y="5888"/>
                  </a:cubicBezTo>
                  <a:cubicBezTo>
                    <a:pt x="1206" y="5989"/>
                    <a:pt x="1145" y="6069"/>
                    <a:pt x="1105" y="6170"/>
                  </a:cubicBezTo>
                  <a:cubicBezTo>
                    <a:pt x="1045" y="6250"/>
                    <a:pt x="1045" y="6290"/>
                    <a:pt x="1005" y="6350"/>
                  </a:cubicBezTo>
                  <a:cubicBezTo>
                    <a:pt x="985" y="6411"/>
                    <a:pt x="944" y="6451"/>
                    <a:pt x="924" y="6511"/>
                  </a:cubicBezTo>
                  <a:cubicBezTo>
                    <a:pt x="904" y="6571"/>
                    <a:pt x="904" y="6551"/>
                    <a:pt x="884" y="6591"/>
                  </a:cubicBezTo>
                  <a:cubicBezTo>
                    <a:pt x="804" y="6772"/>
                    <a:pt x="723" y="6973"/>
                    <a:pt x="643" y="7174"/>
                  </a:cubicBezTo>
                  <a:lnTo>
                    <a:pt x="643" y="7194"/>
                  </a:lnTo>
                  <a:cubicBezTo>
                    <a:pt x="563" y="7375"/>
                    <a:pt x="502" y="7576"/>
                    <a:pt x="442" y="7777"/>
                  </a:cubicBezTo>
                  <a:lnTo>
                    <a:pt x="422" y="7817"/>
                  </a:lnTo>
                  <a:cubicBezTo>
                    <a:pt x="422" y="7878"/>
                    <a:pt x="402" y="7938"/>
                    <a:pt x="382" y="7998"/>
                  </a:cubicBezTo>
                  <a:cubicBezTo>
                    <a:pt x="362" y="8119"/>
                    <a:pt x="322" y="8239"/>
                    <a:pt x="281" y="8360"/>
                  </a:cubicBezTo>
                  <a:cubicBezTo>
                    <a:pt x="281" y="8380"/>
                    <a:pt x="281" y="8420"/>
                    <a:pt x="281" y="8440"/>
                  </a:cubicBezTo>
                  <a:cubicBezTo>
                    <a:pt x="261" y="8501"/>
                    <a:pt x="241" y="8581"/>
                    <a:pt x="221" y="8641"/>
                  </a:cubicBezTo>
                  <a:cubicBezTo>
                    <a:pt x="221" y="8722"/>
                    <a:pt x="181" y="8842"/>
                    <a:pt x="181" y="8943"/>
                  </a:cubicBezTo>
                  <a:cubicBezTo>
                    <a:pt x="181" y="8963"/>
                    <a:pt x="161" y="8983"/>
                    <a:pt x="161" y="9023"/>
                  </a:cubicBezTo>
                  <a:cubicBezTo>
                    <a:pt x="141" y="9083"/>
                    <a:pt x="141" y="9164"/>
                    <a:pt x="121" y="9244"/>
                  </a:cubicBezTo>
                  <a:cubicBezTo>
                    <a:pt x="101" y="9324"/>
                    <a:pt x="101" y="9425"/>
                    <a:pt x="80" y="9505"/>
                  </a:cubicBezTo>
                  <a:cubicBezTo>
                    <a:pt x="80" y="9545"/>
                    <a:pt x="80" y="9566"/>
                    <a:pt x="80" y="9586"/>
                  </a:cubicBezTo>
                  <a:cubicBezTo>
                    <a:pt x="80" y="9686"/>
                    <a:pt x="60" y="9766"/>
                    <a:pt x="60" y="9867"/>
                  </a:cubicBezTo>
                  <a:cubicBezTo>
                    <a:pt x="40" y="9947"/>
                    <a:pt x="40" y="10028"/>
                    <a:pt x="20" y="10108"/>
                  </a:cubicBezTo>
                  <a:lnTo>
                    <a:pt x="20" y="10168"/>
                  </a:lnTo>
                  <a:cubicBezTo>
                    <a:pt x="20" y="10289"/>
                    <a:pt x="20" y="10430"/>
                    <a:pt x="0" y="10550"/>
                  </a:cubicBezTo>
                  <a:lnTo>
                    <a:pt x="0" y="10711"/>
                  </a:lnTo>
                  <a:cubicBezTo>
                    <a:pt x="0" y="10711"/>
                    <a:pt x="0" y="10731"/>
                    <a:pt x="0" y="10731"/>
                  </a:cubicBezTo>
                  <a:cubicBezTo>
                    <a:pt x="0" y="10912"/>
                    <a:pt x="0" y="11113"/>
                    <a:pt x="0" y="11294"/>
                  </a:cubicBezTo>
                  <a:lnTo>
                    <a:pt x="0" y="11434"/>
                  </a:lnTo>
                  <a:lnTo>
                    <a:pt x="0" y="11856"/>
                  </a:lnTo>
                  <a:lnTo>
                    <a:pt x="0" y="11937"/>
                  </a:lnTo>
                  <a:lnTo>
                    <a:pt x="0" y="12158"/>
                  </a:lnTo>
                  <a:lnTo>
                    <a:pt x="0" y="12439"/>
                  </a:lnTo>
                  <a:lnTo>
                    <a:pt x="0" y="12560"/>
                  </a:lnTo>
                  <a:cubicBezTo>
                    <a:pt x="0" y="12620"/>
                    <a:pt x="0" y="12741"/>
                    <a:pt x="20" y="12821"/>
                  </a:cubicBezTo>
                  <a:cubicBezTo>
                    <a:pt x="40" y="12901"/>
                    <a:pt x="20" y="12962"/>
                    <a:pt x="40" y="13022"/>
                  </a:cubicBezTo>
                  <a:cubicBezTo>
                    <a:pt x="40" y="13082"/>
                    <a:pt x="40" y="13163"/>
                    <a:pt x="60" y="13223"/>
                  </a:cubicBezTo>
                  <a:cubicBezTo>
                    <a:pt x="60" y="13303"/>
                    <a:pt x="80" y="13384"/>
                    <a:pt x="80" y="13484"/>
                  </a:cubicBezTo>
                  <a:cubicBezTo>
                    <a:pt x="101" y="13564"/>
                    <a:pt x="80" y="13564"/>
                    <a:pt x="101" y="13625"/>
                  </a:cubicBezTo>
                  <a:cubicBezTo>
                    <a:pt x="101" y="13705"/>
                    <a:pt x="121" y="13806"/>
                    <a:pt x="141" y="13906"/>
                  </a:cubicBezTo>
                  <a:cubicBezTo>
                    <a:pt x="141" y="14007"/>
                    <a:pt x="161" y="14067"/>
                    <a:pt x="161" y="14147"/>
                  </a:cubicBezTo>
                  <a:cubicBezTo>
                    <a:pt x="161" y="14167"/>
                    <a:pt x="161" y="14187"/>
                    <a:pt x="181" y="14228"/>
                  </a:cubicBezTo>
                  <a:cubicBezTo>
                    <a:pt x="201" y="14368"/>
                    <a:pt x="221" y="14509"/>
                    <a:pt x="261" y="14650"/>
                  </a:cubicBezTo>
                  <a:cubicBezTo>
                    <a:pt x="261" y="14690"/>
                    <a:pt x="281" y="14750"/>
                    <a:pt x="281" y="14810"/>
                  </a:cubicBezTo>
                  <a:lnTo>
                    <a:pt x="281" y="14830"/>
                  </a:lnTo>
                  <a:cubicBezTo>
                    <a:pt x="322" y="15051"/>
                    <a:pt x="362" y="15252"/>
                    <a:pt x="422" y="15473"/>
                  </a:cubicBezTo>
                  <a:lnTo>
                    <a:pt x="422" y="15494"/>
                  </a:lnTo>
                  <a:cubicBezTo>
                    <a:pt x="422" y="15554"/>
                    <a:pt x="442" y="15614"/>
                    <a:pt x="462" y="15674"/>
                  </a:cubicBezTo>
                  <a:cubicBezTo>
                    <a:pt x="502" y="15835"/>
                    <a:pt x="523" y="15976"/>
                    <a:pt x="563" y="16137"/>
                  </a:cubicBezTo>
                  <a:cubicBezTo>
                    <a:pt x="583" y="16157"/>
                    <a:pt x="583" y="16177"/>
                    <a:pt x="563" y="16197"/>
                  </a:cubicBezTo>
                  <a:cubicBezTo>
                    <a:pt x="603" y="16297"/>
                    <a:pt x="623" y="16378"/>
                    <a:pt x="643" y="16478"/>
                  </a:cubicBezTo>
                  <a:cubicBezTo>
                    <a:pt x="683" y="16579"/>
                    <a:pt x="703" y="16719"/>
                    <a:pt x="744" y="16840"/>
                  </a:cubicBezTo>
                  <a:cubicBezTo>
                    <a:pt x="744" y="16860"/>
                    <a:pt x="764" y="16880"/>
                    <a:pt x="764" y="16900"/>
                  </a:cubicBezTo>
                  <a:cubicBezTo>
                    <a:pt x="804" y="17041"/>
                    <a:pt x="844" y="17161"/>
                    <a:pt x="884" y="17302"/>
                  </a:cubicBezTo>
                  <a:cubicBezTo>
                    <a:pt x="924" y="17443"/>
                    <a:pt x="944" y="17483"/>
                    <a:pt x="965" y="17583"/>
                  </a:cubicBezTo>
                  <a:cubicBezTo>
                    <a:pt x="985" y="17603"/>
                    <a:pt x="985" y="17624"/>
                    <a:pt x="985" y="17644"/>
                  </a:cubicBezTo>
                  <a:cubicBezTo>
                    <a:pt x="1045" y="17825"/>
                    <a:pt x="1105" y="17985"/>
                    <a:pt x="1166" y="18146"/>
                  </a:cubicBezTo>
                  <a:cubicBezTo>
                    <a:pt x="1186" y="18247"/>
                    <a:pt x="1206" y="18327"/>
                    <a:pt x="1246" y="18407"/>
                  </a:cubicBezTo>
                  <a:cubicBezTo>
                    <a:pt x="1246" y="18407"/>
                    <a:pt x="1246" y="18427"/>
                    <a:pt x="1246" y="18447"/>
                  </a:cubicBezTo>
                  <a:cubicBezTo>
                    <a:pt x="1346" y="18709"/>
                    <a:pt x="1447" y="18990"/>
                    <a:pt x="1567" y="19271"/>
                  </a:cubicBezTo>
                  <a:lnTo>
                    <a:pt x="1567" y="19291"/>
                  </a:lnTo>
                  <a:cubicBezTo>
                    <a:pt x="1567" y="19312"/>
                    <a:pt x="1588" y="19352"/>
                    <a:pt x="1608" y="19392"/>
                  </a:cubicBezTo>
                  <a:cubicBezTo>
                    <a:pt x="1728" y="19673"/>
                    <a:pt x="1829" y="19955"/>
                    <a:pt x="1949" y="20216"/>
                  </a:cubicBezTo>
                  <a:cubicBezTo>
                    <a:pt x="1969" y="20276"/>
                    <a:pt x="1989" y="20316"/>
                    <a:pt x="2010" y="20356"/>
                  </a:cubicBezTo>
                  <a:cubicBezTo>
                    <a:pt x="2030" y="20397"/>
                    <a:pt x="2090" y="20497"/>
                    <a:pt x="2110" y="20578"/>
                  </a:cubicBezTo>
                  <a:cubicBezTo>
                    <a:pt x="2150" y="20638"/>
                    <a:pt x="2210" y="20778"/>
                    <a:pt x="2251" y="20879"/>
                  </a:cubicBezTo>
                  <a:cubicBezTo>
                    <a:pt x="2311" y="21020"/>
                    <a:pt x="2391" y="21160"/>
                    <a:pt x="2452" y="21301"/>
                  </a:cubicBezTo>
                  <a:cubicBezTo>
                    <a:pt x="2512" y="21401"/>
                    <a:pt x="2552" y="21502"/>
                    <a:pt x="2612" y="21602"/>
                  </a:cubicBezTo>
                  <a:cubicBezTo>
                    <a:pt x="2632" y="21643"/>
                    <a:pt x="2632" y="21663"/>
                    <a:pt x="2653" y="21703"/>
                  </a:cubicBezTo>
                  <a:cubicBezTo>
                    <a:pt x="2713" y="21823"/>
                    <a:pt x="2793" y="21944"/>
                    <a:pt x="2854" y="22065"/>
                  </a:cubicBezTo>
                  <a:lnTo>
                    <a:pt x="2974" y="22306"/>
                  </a:lnTo>
                  <a:cubicBezTo>
                    <a:pt x="3095" y="22527"/>
                    <a:pt x="3235" y="22768"/>
                    <a:pt x="3356" y="22989"/>
                  </a:cubicBezTo>
                  <a:cubicBezTo>
                    <a:pt x="3416" y="23089"/>
                    <a:pt x="3456" y="23190"/>
                    <a:pt x="3517" y="23290"/>
                  </a:cubicBezTo>
                  <a:lnTo>
                    <a:pt x="3517" y="23310"/>
                  </a:lnTo>
                  <a:cubicBezTo>
                    <a:pt x="3557" y="23391"/>
                    <a:pt x="3577" y="23491"/>
                    <a:pt x="3617" y="23592"/>
                  </a:cubicBezTo>
                  <a:cubicBezTo>
                    <a:pt x="3637" y="23672"/>
                    <a:pt x="3657" y="23773"/>
                    <a:pt x="3677" y="23873"/>
                  </a:cubicBezTo>
                  <a:cubicBezTo>
                    <a:pt x="3677" y="23953"/>
                    <a:pt x="3698" y="24034"/>
                    <a:pt x="3698" y="24114"/>
                  </a:cubicBezTo>
                  <a:cubicBezTo>
                    <a:pt x="3698" y="24195"/>
                    <a:pt x="3677" y="24275"/>
                    <a:pt x="3657" y="24355"/>
                  </a:cubicBezTo>
                  <a:cubicBezTo>
                    <a:pt x="3657" y="24416"/>
                    <a:pt x="3637" y="24496"/>
                    <a:pt x="3597" y="24556"/>
                  </a:cubicBezTo>
                  <a:cubicBezTo>
                    <a:pt x="3577" y="24597"/>
                    <a:pt x="3557" y="24657"/>
                    <a:pt x="3517" y="24697"/>
                  </a:cubicBezTo>
                  <a:lnTo>
                    <a:pt x="3476" y="24737"/>
                  </a:lnTo>
                  <a:cubicBezTo>
                    <a:pt x="3463" y="24764"/>
                    <a:pt x="3433" y="24790"/>
                    <a:pt x="3402" y="24811"/>
                  </a:cubicBezTo>
                  <a:lnTo>
                    <a:pt x="3402" y="24811"/>
                  </a:lnTo>
                  <a:lnTo>
                    <a:pt x="4763" y="24014"/>
                  </a:lnTo>
                  <a:cubicBezTo>
                    <a:pt x="4823" y="23994"/>
                    <a:pt x="4863" y="23953"/>
                    <a:pt x="4903" y="23913"/>
                  </a:cubicBezTo>
                  <a:cubicBezTo>
                    <a:pt x="4903" y="23893"/>
                    <a:pt x="4923" y="23893"/>
                    <a:pt x="4923" y="23873"/>
                  </a:cubicBezTo>
                  <a:cubicBezTo>
                    <a:pt x="4943" y="23853"/>
                    <a:pt x="4963" y="23833"/>
                    <a:pt x="4963" y="23833"/>
                  </a:cubicBezTo>
                  <a:cubicBezTo>
                    <a:pt x="4984" y="23793"/>
                    <a:pt x="5004" y="23773"/>
                    <a:pt x="5024" y="23753"/>
                  </a:cubicBezTo>
                  <a:lnTo>
                    <a:pt x="5024" y="23732"/>
                  </a:lnTo>
                  <a:cubicBezTo>
                    <a:pt x="5024" y="23712"/>
                    <a:pt x="5024" y="23712"/>
                    <a:pt x="5024" y="23692"/>
                  </a:cubicBezTo>
                  <a:cubicBezTo>
                    <a:pt x="5044" y="23672"/>
                    <a:pt x="5044" y="23652"/>
                    <a:pt x="5044" y="23632"/>
                  </a:cubicBezTo>
                  <a:cubicBezTo>
                    <a:pt x="5064" y="23612"/>
                    <a:pt x="5064" y="23592"/>
                    <a:pt x="5064" y="23572"/>
                  </a:cubicBezTo>
                  <a:cubicBezTo>
                    <a:pt x="5064" y="23552"/>
                    <a:pt x="5064" y="23531"/>
                    <a:pt x="5064" y="23531"/>
                  </a:cubicBezTo>
                  <a:lnTo>
                    <a:pt x="5064" y="23511"/>
                  </a:lnTo>
                  <a:lnTo>
                    <a:pt x="5064" y="23451"/>
                  </a:lnTo>
                  <a:lnTo>
                    <a:pt x="5064" y="23411"/>
                  </a:lnTo>
                  <a:lnTo>
                    <a:pt x="5064" y="23351"/>
                  </a:lnTo>
                  <a:lnTo>
                    <a:pt x="5064" y="23290"/>
                  </a:lnTo>
                  <a:cubicBezTo>
                    <a:pt x="5064" y="23270"/>
                    <a:pt x="5064" y="23250"/>
                    <a:pt x="5064" y="23230"/>
                  </a:cubicBezTo>
                  <a:cubicBezTo>
                    <a:pt x="5064" y="23210"/>
                    <a:pt x="5064" y="23210"/>
                    <a:pt x="5064" y="23190"/>
                  </a:cubicBezTo>
                  <a:cubicBezTo>
                    <a:pt x="5064" y="23170"/>
                    <a:pt x="5064" y="23150"/>
                    <a:pt x="5064" y="23130"/>
                  </a:cubicBezTo>
                  <a:cubicBezTo>
                    <a:pt x="5064" y="23109"/>
                    <a:pt x="5064" y="23089"/>
                    <a:pt x="5064" y="23069"/>
                  </a:cubicBezTo>
                  <a:lnTo>
                    <a:pt x="5064" y="23029"/>
                  </a:lnTo>
                  <a:cubicBezTo>
                    <a:pt x="5064" y="23009"/>
                    <a:pt x="5064" y="22989"/>
                    <a:pt x="5064" y="22969"/>
                  </a:cubicBezTo>
                  <a:cubicBezTo>
                    <a:pt x="5064" y="22949"/>
                    <a:pt x="5044" y="22929"/>
                    <a:pt x="5044" y="22909"/>
                  </a:cubicBezTo>
                  <a:lnTo>
                    <a:pt x="5024" y="22828"/>
                  </a:lnTo>
                  <a:cubicBezTo>
                    <a:pt x="5024" y="22808"/>
                    <a:pt x="5024" y="22788"/>
                    <a:pt x="5004" y="22768"/>
                  </a:cubicBezTo>
                  <a:cubicBezTo>
                    <a:pt x="5004" y="22748"/>
                    <a:pt x="5004" y="22728"/>
                    <a:pt x="5004" y="22708"/>
                  </a:cubicBezTo>
                  <a:cubicBezTo>
                    <a:pt x="4984" y="22688"/>
                    <a:pt x="4984" y="22667"/>
                    <a:pt x="4963" y="22627"/>
                  </a:cubicBezTo>
                  <a:cubicBezTo>
                    <a:pt x="4963" y="22607"/>
                    <a:pt x="4943" y="22567"/>
                    <a:pt x="4943" y="22547"/>
                  </a:cubicBezTo>
                  <a:lnTo>
                    <a:pt x="4903" y="22487"/>
                  </a:lnTo>
                  <a:lnTo>
                    <a:pt x="4903" y="22466"/>
                  </a:lnTo>
                  <a:lnTo>
                    <a:pt x="4903" y="22446"/>
                  </a:lnTo>
                  <a:cubicBezTo>
                    <a:pt x="4883" y="22406"/>
                    <a:pt x="4863" y="22346"/>
                    <a:pt x="4843" y="22306"/>
                  </a:cubicBezTo>
                  <a:cubicBezTo>
                    <a:pt x="4823" y="22266"/>
                    <a:pt x="4783" y="22225"/>
                    <a:pt x="4763" y="22185"/>
                  </a:cubicBezTo>
                  <a:cubicBezTo>
                    <a:pt x="4642" y="21944"/>
                    <a:pt x="4501" y="21723"/>
                    <a:pt x="4381" y="21482"/>
                  </a:cubicBezTo>
                  <a:lnTo>
                    <a:pt x="4260" y="21261"/>
                  </a:lnTo>
                  <a:lnTo>
                    <a:pt x="3999" y="20778"/>
                  </a:lnTo>
                  <a:lnTo>
                    <a:pt x="3858" y="20477"/>
                  </a:lnTo>
                  <a:lnTo>
                    <a:pt x="3657" y="20055"/>
                  </a:lnTo>
                  <a:cubicBezTo>
                    <a:pt x="3597" y="19955"/>
                    <a:pt x="3557" y="19854"/>
                    <a:pt x="3517" y="19754"/>
                  </a:cubicBezTo>
                  <a:cubicBezTo>
                    <a:pt x="3456" y="19653"/>
                    <a:pt x="3416" y="19533"/>
                    <a:pt x="3356" y="19412"/>
                  </a:cubicBezTo>
                  <a:cubicBezTo>
                    <a:pt x="3235" y="19131"/>
                    <a:pt x="3115" y="18849"/>
                    <a:pt x="3014" y="18588"/>
                  </a:cubicBezTo>
                  <a:cubicBezTo>
                    <a:pt x="2994" y="18528"/>
                    <a:pt x="2974" y="18488"/>
                    <a:pt x="2954" y="18447"/>
                  </a:cubicBezTo>
                  <a:cubicBezTo>
                    <a:pt x="2854" y="18166"/>
                    <a:pt x="2733" y="17905"/>
                    <a:pt x="2653" y="17624"/>
                  </a:cubicBezTo>
                  <a:cubicBezTo>
                    <a:pt x="2612" y="17523"/>
                    <a:pt x="2572" y="17443"/>
                    <a:pt x="2552" y="17342"/>
                  </a:cubicBezTo>
                  <a:cubicBezTo>
                    <a:pt x="2492" y="17182"/>
                    <a:pt x="2432" y="17021"/>
                    <a:pt x="2391" y="16840"/>
                  </a:cubicBezTo>
                  <a:cubicBezTo>
                    <a:pt x="2351" y="16719"/>
                    <a:pt x="2311" y="16599"/>
                    <a:pt x="2271" y="16478"/>
                  </a:cubicBezTo>
                  <a:cubicBezTo>
                    <a:pt x="2231" y="16378"/>
                    <a:pt x="2190" y="16237"/>
                    <a:pt x="2150" y="16096"/>
                  </a:cubicBezTo>
                  <a:cubicBezTo>
                    <a:pt x="2110" y="15956"/>
                    <a:pt x="2070" y="15815"/>
                    <a:pt x="2030" y="15674"/>
                  </a:cubicBezTo>
                  <a:cubicBezTo>
                    <a:pt x="2010" y="15574"/>
                    <a:pt x="1989" y="15473"/>
                    <a:pt x="1969" y="15373"/>
                  </a:cubicBezTo>
                  <a:cubicBezTo>
                    <a:pt x="1909" y="15212"/>
                    <a:pt x="1869" y="15031"/>
                    <a:pt x="1829" y="14871"/>
                  </a:cubicBezTo>
                  <a:cubicBezTo>
                    <a:pt x="1829" y="14810"/>
                    <a:pt x="1809" y="14750"/>
                    <a:pt x="1788" y="14690"/>
                  </a:cubicBezTo>
                  <a:cubicBezTo>
                    <a:pt x="1748" y="14449"/>
                    <a:pt x="1688" y="14228"/>
                    <a:pt x="1648" y="14007"/>
                  </a:cubicBezTo>
                  <a:cubicBezTo>
                    <a:pt x="1648" y="13946"/>
                    <a:pt x="1628" y="13886"/>
                    <a:pt x="1628" y="13826"/>
                  </a:cubicBezTo>
                  <a:cubicBezTo>
                    <a:pt x="1588" y="13665"/>
                    <a:pt x="1567" y="13504"/>
                    <a:pt x="1547" y="13323"/>
                  </a:cubicBezTo>
                  <a:cubicBezTo>
                    <a:pt x="1527" y="13243"/>
                    <a:pt x="1527" y="13163"/>
                    <a:pt x="1507" y="13082"/>
                  </a:cubicBezTo>
                  <a:cubicBezTo>
                    <a:pt x="1487" y="12941"/>
                    <a:pt x="1467" y="12801"/>
                    <a:pt x="1447" y="12660"/>
                  </a:cubicBezTo>
                  <a:cubicBezTo>
                    <a:pt x="1447" y="12580"/>
                    <a:pt x="1427" y="12499"/>
                    <a:pt x="1427" y="12419"/>
                  </a:cubicBezTo>
                  <a:cubicBezTo>
                    <a:pt x="1427" y="12278"/>
                    <a:pt x="1387" y="12138"/>
                    <a:pt x="1387" y="12017"/>
                  </a:cubicBezTo>
                  <a:cubicBezTo>
                    <a:pt x="1387" y="11937"/>
                    <a:pt x="1366" y="11856"/>
                    <a:pt x="1366" y="11756"/>
                  </a:cubicBezTo>
                  <a:cubicBezTo>
                    <a:pt x="1366" y="11615"/>
                    <a:pt x="1346" y="11475"/>
                    <a:pt x="1346" y="11334"/>
                  </a:cubicBezTo>
                  <a:lnTo>
                    <a:pt x="1346" y="11113"/>
                  </a:lnTo>
                  <a:lnTo>
                    <a:pt x="1346" y="10610"/>
                  </a:lnTo>
                  <a:lnTo>
                    <a:pt x="1346" y="10490"/>
                  </a:lnTo>
                  <a:lnTo>
                    <a:pt x="1346" y="9887"/>
                  </a:lnTo>
                  <a:cubicBezTo>
                    <a:pt x="1346" y="9827"/>
                    <a:pt x="1346" y="9766"/>
                    <a:pt x="1346" y="9726"/>
                  </a:cubicBezTo>
                  <a:cubicBezTo>
                    <a:pt x="1346" y="9566"/>
                    <a:pt x="1366" y="9425"/>
                    <a:pt x="1387" y="9284"/>
                  </a:cubicBezTo>
                  <a:cubicBezTo>
                    <a:pt x="1387" y="9204"/>
                    <a:pt x="1407" y="9123"/>
                    <a:pt x="1407" y="9043"/>
                  </a:cubicBezTo>
                  <a:cubicBezTo>
                    <a:pt x="1407" y="8943"/>
                    <a:pt x="1427" y="8802"/>
                    <a:pt x="1447" y="8681"/>
                  </a:cubicBezTo>
                  <a:cubicBezTo>
                    <a:pt x="1467" y="8581"/>
                    <a:pt x="1467" y="8501"/>
                    <a:pt x="1487" y="8420"/>
                  </a:cubicBezTo>
                  <a:cubicBezTo>
                    <a:pt x="1507" y="8320"/>
                    <a:pt x="1527" y="8219"/>
                    <a:pt x="1547" y="8119"/>
                  </a:cubicBezTo>
                  <a:cubicBezTo>
                    <a:pt x="1547" y="8018"/>
                    <a:pt x="1567" y="7918"/>
                    <a:pt x="1588" y="7817"/>
                  </a:cubicBezTo>
                  <a:lnTo>
                    <a:pt x="1648" y="7536"/>
                  </a:lnTo>
                  <a:cubicBezTo>
                    <a:pt x="1688" y="7415"/>
                    <a:pt x="1728" y="7295"/>
                    <a:pt x="1748" y="7174"/>
                  </a:cubicBezTo>
                  <a:cubicBezTo>
                    <a:pt x="1768" y="7114"/>
                    <a:pt x="1788" y="7034"/>
                    <a:pt x="1809" y="6953"/>
                  </a:cubicBezTo>
                  <a:cubicBezTo>
                    <a:pt x="1869" y="6752"/>
                    <a:pt x="1929" y="6551"/>
                    <a:pt x="2010" y="6370"/>
                  </a:cubicBezTo>
                  <a:lnTo>
                    <a:pt x="2010" y="6350"/>
                  </a:lnTo>
                  <a:cubicBezTo>
                    <a:pt x="2090" y="6149"/>
                    <a:pt x="2170" y="5948"/>
                    <a:pt x="2251" y="5748"/>
                  </a:cubicBezTo>
                  <a:cubicBezTo>
                    <a:pt x="2291" y="5667"/>
                    <a:pt x="2331" y="5587"/>
                    <a:pt x="2371" y="5506"/>
                  </a:cubicBezTo>
                  <a:cubicBezTo>
                    <a:pt x="2411" y="5426"/>
                    <a:pt x="2432" y="5386"/>
                    <a:pt x="2472" y="5326"/>
                  </a:cubicBezTo>
                  <a:cubicBezTo>
                    <a:pt x="2492" y="5265"/>
                    <a:pt x="2572" y="5145"/>
                    <a:pt x="2632" y="5064"/>
                  </a:cubicBezTo>
                  <a:lnTo>
                    <a:pt x="2713" y="4904"/>
                  </a:lnTo>
                  <a:cubicBezTo>
                    <a:pt x="2793" y="4783"/>
                    <a:pt x="2874" y="4642"/>
                    <a:pt x="2974" y="4522"/>
                  </a:cubicBezTo>
                  <a:lnTo>
                    <a:pt x="3014" y="4461"/>
                  </a:lnTo>
                  <a:cubicBezTo>
                    <a:pt x="3095" y="4361"/>
                    <a:pt x="3175" y="4260"/>
                    <a:pt x="3255" y="4180"/>
                  </a:cubicBezTo>
                  <a:lnTo>
                    <a:pt x="3336" y="4080"/>
                  </a:lnTo>
                  <a:cubicBezTo>
                    <a:pt x="3416" y="3979"/>
                    <a:pt x="3497" y="3879"/>
                    <a:pt x="3577" y="3798"/>
                  </a:cubicBezTo>
                  <a:lnTo>
                    <a:pt x="3637" y="3738"/>
                  </a:lnTo>
                  <a:cubicBezTo>
                    <a:pt x="3738" y="3638"/>
                    <a:pt x="3858" y="3537"/>
                    <a:pt x="3959" y="3457"/>
                  </a:cubicBezTo>
                  <a:lnTo>
                    <a:pt x="4059" y="3376"/>
                  </a:lnTo>
                  <a:cubicBezTo>
                    <a:pt x="4140" y="3296"/>
                    <a:pt x="4240" y="3236"/>
                    <a:pt x="4320" y="3175"/>
                  </a:cubicBezTo>
                  <a:cubicBezTo>
                    <a:pt x="4361" y="3135"/>
                    <a:pt x="4401" y="3115"/>
                    <a:pt x="4441" y="3095"/>
                  </a:cubicBezTo>
                  <a:cubicBezTo>
                    <a:pt x="4562" y="3015"/>
                    <a:pt x="4682" y="2934"/>
                    <a:pt x="4803" y="2854"/>
                  </a:cubicBezTo>
                  <a:cubicBezTo>
                    <a:pt x="4863" y="2834"/>
                    <a:pt x="4903" y="2794"/>
                    <a:pt x="4943" y="2753"/>
                  </a:cubicBezTo>
                  <a:cubicBezTo>
                    <a:pt x="4963" y="2733"/>
                    <a:pt x="4963" y="2713"/>
                    <a:pt x="4984" y="2713"/>
                  </a:cubicBezTo>
                  <a:cubicBezTo>
                    <a:pt x="4984" y="2693"/>
                    <a:pt x="5004" y="2673"/>
                    <a:pt x="5024" y="2653"/>
                  </a:cubicBezTo>
                  <a:cubicBezTo>
                    <a:pt x="5024" y="2633"/>
                    <a:pt x="5044" y="2613"/>
                    <a:pt x="5064" y="2573"/>
                  </a:cubicBezTo>
                  <a:cubicBezTo>
                    <a:pt x="5064" y="2552"/>
                    <a:pt x="5064" y="2532"/>
                    <a:pt x="5084" y="2532"/>
                  </a:cubicBezTo>
                  <a:cubicBezTo>
                    <a:pt x="5084" y="2492"/>
                    <a:pt x="5084" y="2472"/>
                    <a:pt x="5104" y="2452"/>
                  </a:cubicBezTo>
                  <a:cubicBezTo>
                    <a:pt x="5104" y="2432"/>
                    <a:pt x="5104" y="2412"/>
                    <a:pt x="5104" y="2392"/>
                  </a:cubicBezTo>
                  <a:cubicBezTo>
                    <a:pt x="5124" y="2392"/>
                    <a:pt x="5124" y="2372"/>
                    <a:pt x="5104" y="2372"/>
                  </a:cubicBezTo>
                  <a:lnTo>
                    <a:pt x="5104" y="2351"/>
                  </a:lnTo>
                  <a:lnTo>
                    <a:pt x="5104" y="2291"/>
                  </a:lnTo>
                  <a:lnTo>
                    <a:pt x="5104" y="2231"/>
                  </a:lnTo>
                  <a:lnTo>
                    <a:pt x="5104" y="2191"/>
                  </a:lnTo>
                  <a:lnTo>
                    <a:pt x="5104" y="2130"/>
                  </a:lnTo>
                  <a:lnTo>
                    <a:pt x="5245" y="2130"/>
                  </a:lnTo>
                  <a:lnTo>
                    <a:pt x="5245" y="2090"/>
                  </a:lnTo>
                  <a:cubicBezTo>
                    <a:pt x="5245" y="2070"/>
                    <a:pt x="5245" y="2050"/>
                    <a:pt x="5245" y="2030"/>
                  </a:cubicBezTo>
                  <a:cubicBezTo>
                    <a:pt x="5245" y="2010"/>
                    <a:pt x="5245" y="1990"/>
                    <a:pt x="5245" y="1970"/>
                  </a:cubicBezTo>
                  <a:cubicBezTo>
                    <a:pt x="5245" y="1950"/>
                    <a:pt x="5245" y="1929"/>
                    <a:pt x="5245" y="1909"/>
                  </a:cubicBezTo>
                  <a:lnTo>
                    <a:pt x="5245" y="1869"/>
                  </a:lnTo>
                  <a:lnTo>
                    <a:pt x="5245" y="1849"/>
                  </a:lnTo>
                  <a:cubicBezTo>
                    <a:pt x="5245" y="1829"/>
                    <a:pt x="5245" y="1809"/>
                    <a:pt x="5245" y="1789"/>
                  </a:cubicBezTo>
                  <a:cubicBezTo>
                    <a:pt x="5245" y="1769"/>
                    <a:pt x="5225" y="1749"/>
                    <a:pt x="5225" y="1729"/>
                  </a:cubicBezTo>
                  <a:lnTo>
                    <a:pt x="5205" y="1668"/>
                  </a:lnTo>
                  <a:cubicBezTo>
                    <a:pt x="5205" y="1648"/>
                    <a:pt x="5205" y="1628"/>
                    <a:pt x="5205" y="1608"/>
                  </a:cubicBezTo>
                  <a:cubicBezTo>
                    <a:pt x="5205" y="1588"/>
                    <a:pt x="5185" y="1568"/>
                    <a:pt x="5185" y="1548"/>
                  </a:cubicBezTo>
                  <a:cubicBezTo>
                    <a:pt x="5164" y="1528"/>
                    <a:pt x="5164" y="1487"/>
                    <a:pt x="5144" y="1467"/>
                  </a:cubicBezTo>
                  <a:cubicBezTo>
                    <a:pt x="5144" y="1447"/>
                    <a:pt x="5124" y="1407"/>
                    <a:pt x="5124" y="1387"/>
                  </a:cubicBezTo>
                  <a:cubicBezTo>
                    <a:pt x="5104" y="1367"/>
                    <a:pt x="5104" y="1347"/>
                    <a:pt x="5084" y="1327"/>
                  </a:cubicBezTo>
                  <a:lnTo>
                    <a:pt x="5084" y="1307"/>
                  </a:lnTo>
                  <a:lnTo>
                    <a:pt x="5084" y="1266"/>
                  </a:lnTo>
                  <a:cubicBezTo>
                    <a:pt x="5064" y="1226"/>
                    <a:pt x="5044" y="1186"/>
                    <a:pt x="5024" y="1146"/>
                  </a:cubicBezTo>
                  <a:cubicBezTo>
                    <a:pt x="4984" y="1106"/>
                    <a:pt x="4963" y="1065"/>
                    <a:pt x="4943" y="1005"/>
                  </a:cubicBezTo>
                  <a:cubicBezTo>
                    <a:pt x="4903" y="925"/>
                    <a:pt x="4843" y="844"/>
                    <a:pt x="4783" y="764"/>
                  </a:cubicBezTo>
                  <a:lnTo>
                    <a:pt x="4742" y="704"/>
                  </a:lnTo>
                  <a:cubicBezTo>
                    <a:pt x="4722" y="684"/>
                    <a:pt x="4702" y="664"/>
                    <a:pt x="4682" y="643"/>
                  </a:cubicBezTo>
                  <a:cubicBezTo>
                    <a:pt x="4662" y="623"/>
                    <a:pt x="4622" y="563"/>
                    <a:pt x="4602" y="523"/>
                  </a:cubicBezTo>
                  <a:lnTo>
                    <a:pt x="4562" y="503"/>
                  </a:lnTo>
                  <a:lnTo>
                    <a:pt x="4562" y="483"/>
                  </a:lnTo>
                  <a:lnTo>
                    <a:pt x="4521" y="442"/>
                  </a:lnTo>
                  <a:lnTo>
                    <a:pt x="4461" y="382"/>
                  </a:lnTo>
                  <a:lnTo>
                    <a:pt x="4401" y="342"/>
                  </a:lnTo>
                  <a:lnTo>
                    <a:pt x="4341" y="302"/>
                  </a:lnTo>
                  <a:lnTo>
                    <a:pt x="4300" y="262"/>
                  </a:lnTo>
                  <a:lnTo>
                    <a:pt x="4240" y="221"/>
                  </a:lnTo>
                  <a:lnTo>
                    <a:pt x="4200" y="181"/>
                  </a:lnTo>
                  <a:lnTo>
                    <a:pt x="4160" y="161"/>
                  </a:lnTo>
                  <a:lnTo>
                    <a:pt x="4140" y="161"/>
                  </a:lnTo>
                  <a:lnTo>
                    <a:pt x="4099" y="141"/>
                  </a:lnTo>
                  <a:lnTo>
                    <a:pt x="4059" y="121"/>
                  </a:lnTo>
                  <a:lnTo>
                    <a:pt x="4019" y="121"/>
                  </a:lnTo>
                  <a:lnTo>
                    <a:pt x="3919" y="61"/>
                  </a:lnTo>
                  <a:lnTo>
                    <a:pt x="3878" y="41"/>
                  </a:lnTo>
                  <a:lnTo>
                    <a:pt x="3838" y="20"/>
                  </a:lnTo>
                  <a:lnTo>
                    <a:pt x="3778" y="0"/>
                  </a:lnTo>
                  <a:close/>
                  <a:moveTo>
                    <a:pt x="3402" y="24811"/>
                  </a:moveTo>
                  <a:lnTo>
                    <a:pt x="3356" y="24838"/>
                  </a:lnTo>
                  <a:cubicBezTo>
                    <a:pt x="3370" y="24831"/>
                    <a:pt x="3386" y="24822"/>
                    <a:pt x="3402" y="24811"/>
                  </a:cubicBez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84" name="Google Shape;1084;p30"/>
            <p:cNvSpPr/>
            <p:nvPr/>
          </p:nvSpPr>
          <p:spPr>
            <a:xfrm>
              <a:off x="2099330" y="2404850"/>
              <a:ext cx="43725" cy="420000"/>
            </a:xfrm>
            <a:custGeom>
              <a:avLst/>
              <a:gdLst/>
              <a:ahLst/>
              <a:cxnLst/>
              <a:rect l="l" t="t" r="r" b="b"/>
              <a:pathLst>
                <a:path w="1749" h="16800" extrusionOk="0">
                  <a:moveTo>
                    <a:pt x="1748" y="1"/>
                  </a:moveTo>
                  <a:lnTo>
                    <a:pt x="382" y="824"/>
                  </a:lnTo>
                  <a:lnTo>
                    <a:pt x="322" y="16056"/>
                  </a:lnTo>
                  <a:cubicBezTo>
                    <a:pt x="322" y="16137"/>
                    <a:pt x="322" y="16237"/>
                    <a:pt x="301" y="16318"/>
                  </a:cubicBezTo>
                  <a:cubicBezTo>
                    <a:pt x="281" y="16378"/>
                    <a:pt x="261" y="16458"/>
                    <a:pt x="241" y="16519"/>
                  </a:cubicBezTo>
                  <a:cubicBezTo>
                    <a:pt x="221" y="16559"/>
                    <a:pt x="181" y="16599"/>
                    <a:pt x="161" y="16639"/>
                  </a:cubicBezTo>
                  <a:cubicBezTo>
                    <a:pt x="141" y="16659"/>
                    <a:pt x="121" y="16679"/>
                    <a:pt x="121" y="16679"/>
                  </a:cubicBezTo>
                  <a:cubicBezTo>
                    <a:pt x="80" y="16719"/>
                    <a:pt x="40" y="16760"/>
                    <a:pt x="0" y="16800"/>
                  </a:cubicBezTo>
                  <a:lnTo>
                    <a:pt x="1407" y="15976"/>
                  </a:lnTo>
                  <a:cubicBezTo>
                    <a:pt x="1447" y="15936"/>
                    <a:pt x="1507" y="15916"/>
                    <a:pt x="1527" y="15875"/>
                  </a:cubicBezTo>
                  <a:cubicBezTo>
                    <a:pt x="1547" y="15855"/>
                    <a:pt x="1547" y="15835"/>
                    <a:pt x="1567" y="15835"/>
                  </a:cubicBezTo>
                  <a:cubicBezTo>
                    <a:pt x="1588" y="15815"/>
                    <a:pt x="1588" y="15795"/>
                    <a:pt x="1608" y="15775"/>
                  </a:cubicBezTo>
                  <a:cubicBezTo>
                    <a:pt x="1628" y="15755"/>
                    <a:pt x="1648" y="15715"/>
                    <a:pt x="1648" y="15695"/>
                  </a:cubicBezTo>
                  <a:lnTo>
                    <a:pt x="1688" y="15634"/>
                  </a:lnTo>
                  <a:cubicBezTo>
                    <a:pt x="1688" y="15614"/>
                    <a:pt x="1688" y="15594"/>
                    <a:pt x="1708" y="15574"/>
                  </a:cubicBezTo>
                  <a:lnTo>
                    <a:pt x="1708" y="15514"/>
                  </a:lnTo>
                  <a:lnTo>
                    <a:pt x="1708" y="15494"/>
                  </a:lnTo>
                  <a:cubicBezTo>
                    <a:pt x="1708" y="15474"/>
                    <a:pt x="1708" y="15474"/>
                    <a:pt x="1708" y="15474"/>
                  </a:cubicBezTo>
                  <a:lnTo>
                    <a:pt x="1708" y="15413"/>
                  </a:lnTo>
                  <a:cubicBezTo>
                    <a:pt x="1708" y="15393"/>
                    <a:pt x="1708" y="15373"/>
                    <a:pt x="1708" y="15353"/>
                  </a:cubicBezTo>
                  <a:lnTo>
                    <a:pt x="1708" y="15293"/>
                  </a:lnTo>
                  <a:lnTo>
                    <a:pt x="1708" y="15232"/>
                  </a:lnTo>
                  <a:lnTo>
                    <a:pt x="1748" y="1"/>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85" name="Google Shape;1085;p30"/>
            <p:cNvSpPr/>
            <p:nvPr/>
          </p:nvSpPr>
          <p:spPr>
            <a:xfrm>
              <a:off x="1974825" y="2153575"/>
              <a:ext cx="213525" cy="673425"/>
            </a:xfrm>
            <a:custGeom>
              <a:avLst/>
              <a:gdLst/>
              <a:ahLst/>
              <a:cxnLst/>
              <a:rect l="l" t="t" r="r" b="b"/>
              <a:pathLst>
                <a:path w="8541" h="26937" extrusionOk="0">
                  <a:moveTo>
                    <a:pt x="2372" y="0"/>
                  </a:moveTo>
                  <a:cubicBezTo>
                    <a:pt x="976" y="0"/>
                    <a:pt x="14" y="1111"/>
                    <a:pt x="0" y="3018"/>
                  </a:cubicBezTo>
                  <a:cubicBezTo>
                    <a:pt x="0" y="5249"/>
                    <a:pt x="1306" y="7921"/>
                    <a:pt x="3095" y="9529"/>
                  </a:cubicBezTo>
                  <a:lnTo>
                    <a:pt x="3055" y="24761"/>
                  </a:lnTo>
                  <a:cubicBezTo>
                    <a:pt x="3095" y="25585"/>
                    <a:pt x="3517" y="26328"/>
                    <a:pt x="4200" y="26770"/>
                  </a:cubicBezTo>
                  <a:cubicBezTo>
                    <a:pt x="4390" y="26883"/>
                    <a:pt x="4569" y="26936"/>
                    <a:pt x="4727" y="26936"/>
                  </a:cubicBezTo>
                  <a:cubicBezTo>
                    <a:pt x="5106" y="26936"/>
                    <a:pt x="5366" y="26632"/>
                    <a:pt x="5366" y="26107"/>
                  </a:cubicBezTo>
                  <a:lnTo>
                    <a:pt x="5426" y="10875"/>
                  </a:lnTo>
                  <a:cubicBezTo>
                    <a:pt x="5680" y="10939"/>
                    <a:pt x="5926" y="10970"/>
                    <a:pt x="6159" y="10970"/>
                  </a:cubicBezTo>
                  <a:cubicBezTo>
                    <a:pt x="7549" y="10970"/>
                    <a:pt x="8520" y="9868"/>
                    <a:pt x="8520" y="7942"/>
                  </a:cubicBezTo>
                  <a:cubicBezTo>
                    <a:pt x="8541" y="5249"/>
                    <a:pt x="6632" y="1953"/>
                    <a:pt x="4280" y="587"/>
                  </a:cubicBezTo>
                  <a:cubicBezTo>
                    <a:pt x="3595" y="188"/>
                    <a:pt x="2947" y="0"/>
                    <a:pt x="23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86" name="Google Shape;1086;p30"/>
            <p:cNvSpPr/>
            <p:nvPr/>
          </p:nvSpPr>
          <p:spPr>
            <a:xfrm>
              <a:off x="1999909" y="2137874"/>
              <a:ext cx="216550" cy="286875"/>
            </a:xfrm>
            <a:custGeom>
              <a:avLst/>
              <a:gdLst/>
              <a:ahLst/>
              <a:cxnLst/>
              <a:rect l="l" t="t" r="r" b="b"/>
              <a:pathLst>
                <a:path w="8662" h="11475" extrusionOk="0">
                  <a:moveTo>
                    <a:pt x="94" y="1031"/>
                  </a:moveTo>
                  <a:cubicBezTo>
                    <a:pt x="65" y="1045"/>
                    <a:pt x="36" y="1062"/>
                    <a:pt x="0" y="1086"/>
                  </a:cubicBezTo>
                  <a:lnTo>
                    <a:pt x="94" y="1031"/>
                  </a:lnTo>
                  <a:close/>
                  <a:moveTo>
                    <a:pt x="2271" y="1"/>
                  </a:moveTo>
                  <a:cubicBezTo>
                    <a:pt x="2211" y="21"/>
                    <a:pt x="2151" y="21"/>
                    <a:pt x="2090" y="41"/>
                  </a:cubicBezTo>
                  <a:lnTo>
                    <a:pt x="2050" y="41"/>
                  </a:lnTo>
                  <a:cubicBezTo>
                    <a:pt x="1970" y="61"/>
                    <a:pt x="1869" y="81"/>
                    <a:pt x="1789" y="101"/>
                  </a:cubicBezTo>
                  <a:lnTo>
                    <a:pt x="1749" y="101"/>
                  </a:lnTo>
                  <a:lnTo>
                    <a:pt x="1628" y="161"/>
                  </a:lnTo>
                  <a:lnTo>
                    <a:pt x="1588" y="181"/>
                  </a:lnTo>
                  <a:lnTo>
                    <a:pt x="1427" y="262"/>
                  </a:lnTo>
                  <a:lnTo>
                    <a:pt x="94" y="1031"/>
                  </a:lnTo>
                  <a:lnTo>
                    <a:pt x="94" y="1031"/>
                  </a:lnTo>
                  <a:cubicBezTo>
                    <a:pt x="115" y="1022"/>
                    <a:pt x="136" y="1014"/>
                    <a:pt x="161" y="1005"/>
                  </a:cubicBezTo>
                  <a:lnTo>
                    <a:pt x="221" y="985"/>
                  </a:lnTo>
                  <a:cubicBezTo>
                    <a:pt x="262" y="965"/>
                    <a:pt x="282" y="945"/>
                    <a:pt x="322" y="925"/>
                  </a:cubicBezTo>
                  <a:lnTo>
                    <a:pt x="382" y="925"/>
                  </a:lnTo>
                  <a:cubicBezTo>
                    <a:pt x="463" y="885"/>
                    <a:pt x="543" y="865"/>
                    <a:pt x="643" y="845"/>
                  </a:cubicBezTo>
                  <a:lnTo>
                    <a:pt x="664" y="845"/>
                  </a:lnTo>
                  <a:cubicBezTo>
                    <a:pt x="724" y="824"/>
                    <a:pt x="804" y="824"/>
                    <a:pt x="864" y="804"/>
                  </a:cubicBezTo>
                  <a:lnTo>
                    <a:pt x="1427" y="804"/>
                  </a:lnTo>
                  <a:lnTo>
                    <a:pt x="1528" y="824"/>
                  </a:lnTo>
                  <a:lnTo>
                    <a:pt x="1628" y="845"/>
                  </a:lnTo>
                  <a:lnTo>
                    <a:pt x="1729" y="865"/>
                  </a:lnTo>
                  <a:lnTo>
                    <a:pt x="1809" y="865"/>
                  </a:lnTo>
                  <a:lnTo>
                    <a:pt x="1929" y="905"/>
                  </a:lnTo>
                  <a:lnTo>
                    <a:pt x="1990" y="925"/>
                  </a:lnTo>
                  <a:lnTo>
                    <a:pt x="2130" y="965"/>
                  </a:lnTo>
                  <a:lnTo>
                    <a:pt x="2191" y="985"/>
                  </a:lnTo>
                  <a:lnTo>
                    <a:pt x="2372" y="1045"/>
                  </a:lnTo>
                  <a:cubicBezTo>
                    <a:pt x="2432" y="1086"/>
                    <a:pt x="2512" y="1106"/>
                    <a:pt x="2573" y="1126"/>
                  </a:cubicBezTo>
                  <a:lnTo>
                    <a:pt x="2633" y="1166"/>
                  </a:lnTo>
                  <a:lnTo>
                    <a:pt x="2773" y="1226"/>
                  </a:lnTo>
                  <a:lnTo>
                    <a:pt x="2834" y="1267"/>
                  </a:lnTo>
                  <a:cubicBezTo>
                    <a:pt x="2894" y="1307"/>
                    <a:pt x="2974" y="1327"/>
                    <a:pt x="3035" y="1367"/>
                  </a:cubicBezTo>
                  <a:cubicBezTo>
                    <a:pt x="3175" y="1447"/>
                    <a:pt x="3316" y="1548"/>
                    <a:pt x="3457" y="1648"/>
                  </a:cubicBezTo>
                  <a:lnTo>
                    <a:pt x="3477" y="1668"/>
                  </a:lnTo>
                  <a:cubicBezTo>
                    <a:pt x="3617" y="1749"/>
                    <a:pt x="3738" y="1849"/>
                    <a:pt x="3859" y="1950"/>
                  </a:cubicBezTo>
                  <a:lnTo>
                    <a:pt x="3919" y="1990"/>
                  </a:lnTo>
                  <a:cubicBezTo>
                    <a:pt x="4039" y="2090"/>
                    <a:pt x="4160" y="2191"/>
                    <a:pt x="4281" y="2311"/>
                  </a:cubicBezTo>
                  <a:cubicBezTo>
                    <a:pt x="4301" y="2332"/>
                    <a:pt x="4301" y="2352"/>
                    <a:pt x="4321" y="2352"/>
                  </a:cubicBezTo>
                  <a:cubicBezTo>
                    <a:pt x="4441" y="2452"/>
                    <a:pt x="4522" y="2553"/>
                    <a:pt x="4622" y="2653"/>
                  </a:cubicBezTo>
                  <a:lnTo>
                    <a:pt x="4703" y="2733"/>
                  </a:lnTo>
                  <a:cubicBezTo>
                    <a:pt x="4783" y="2814"/>
                    <a:pt x="4843" y="2894"/>
                    <a:pt x="4924" y="2995"/>
                  </a:cubicBezTo>
                  <a:cubicBezTo>
                    <a:pt x="4984" y="3075"/>
                    <a:pt x="5024" y="3115"/>
                    <a:pt x="5084" y="3176"/>
                  </a:cubicBezTo>
                  <a:cubicBezTo>
                    <a:pt x="5125" y="3236"/>
                    <a:pt x="5225" y="3356"/>
                    <a:pt x="5305" y="3457"/>
                  </a:cubicBezTo>
                  <a:cubicBezTo>
                    <a:pt x="5346" y="3497"/>
                    <a:pt x="5386" y="3557"/>
                    <a:pt x="5426" y="3618"/>
                  </a:cubicBezTo>
                  <a:cubicBezTo>
                    <a:pt x="5506" y="3738"/>
                    <a:pt x="5587" y="3859"/>
                    <a:pt x="5667" y="3979"/>
                  </a:cubicBezTo>
                  <a:cubicBezTo>
                    <a:pt x="5687" y="4020"/>
                    <a:pt x="5707" y="4040"/>
                    <a:pt x="5727" y="4060"/>
                  </a:cubicBezTo>
                  <a:cubicBezTo>
                    <a:pt x="5828" y="4220"/>
                    <a:pt x="5928" y="4381"/>
                    <a:pt x="6029" y="4542"/>
                  </a:cubicBezTo>
                  <a:cubicBezTo>
                    <a:pt x="6049" y="4602"/>
                    <a:pt x="6069" y="4642"/>
                    <a:pt x="6089" y="4683"/>
                  </a:cubicBezTo>
                  <a:cubicBezTo>
                    <a:pt x="6170" y="4803"/>
                    <a:pt x="6230" y="4924"/>
                    <a:pt x="6290" y="5044"/>
                  </a:cubicBezTo>
                  <a:cubicBezTo>
                    <a:pt x="6330" y="5105"/>
                    <a:pt x="6350" y="5165"/>
                    <a:pt x="6391" y="5245"/>
                  </a:cubicBezTo>
                  <a:cubicBezTo>
                    <a:pt x="6431" y="5346"/>
                    <a:pt x="6491" y="5446"/>
                    <a:pt x="6531" y="5547"/>
                  </a:cubicBezTo>
                  <a:cubicBezTo>
                    <a:pt x="6551" y="5587"/>
                    <a:pt x="6551" y="5627"/>
                    <a:pt x="6571" y="5667"/>
                  </a:cubicBezTo>
                  <a:cubicBezTo>
                    <a:pt x="6632" y="5788"/>
                    <a:pt x="6692" y="5908"/>
                    <a:pt x="6732" y="6049"/>
                  </a:cubicBezTo>
                  <a:lnTo>
                    <a:pt x="6772" y="6150"/>
                  </a:lnTo>
                  <a:cubicBezTo>
                    <a:pt x="6833" y="6290"/>
                    <a:pt x="6873" y="6451"/>
                    <a:pt x="6933" y="6612"/>
                  </a:cubicBezTo>
                  <a:cubicBezTo>
                    <a:pt x="6933" y="6632"/>
                    <a:pt x="6933" y="6652"/>
                    <a:pt x="6953" y="6672"/>
                  </a:cubicBezTo>
                  <a:cubicBezTo>
                    <a:pt x="6993" y="6833"/>
                    <a:pt x="7034" y="6994"/>
                    <a:pt x="7074" y="7154"/>
                  </a:cubicBezTo>
                  <a:lnTo>
                    <a:pt x="7074" y="7195"/>
                  </a:lnTo>
                  <a:cubicBezTo>
                    <a:pt x="7114" y="7355"/>
                    <a:pt x="7134" y="7536"/>
                    <a:pt x="7174" y="7697"/>
                  </a:cubicBezTo>
                  <a:cubicBezTo>
                    <a:pt x="7194" y="7858"/>
                    <a:pt x="7214" y="8039"/>
                    <a:pt x="7235" y="8199"/>
                  </a:cubicBezTo>
                  <a:lnTo>
                    <a:pt x="7235" y="8239"/>
                  </a:lnTo>
                  <a:cubicBezTo>
                    <a:pt x="7235" y="8400"/>
                    <a:pt x="7255" y="8581"/>
                    <a:pt x="7255" y="8742"/>
                  </a:cubicBezTo>
                  <a:cubicBezTo>
                    <a:pt x="7255" y="8903"/>
                    <a:pt x="7235" y="9063"/>
                    <a:pt x="7235" y="9204"/>
                  </a:cubicBezTo>
                  <a:cubicBezTo>
                    <a:pt x="7235" y="9224"/>
                    <a:pt x="7235" y="9244"/>
                    <a:pt x="7235" y="9244"/>
                  </a:cubicBezTo>
                  <a:cubicBezTo>
                    <a:pt x="7214" y="9385"/>
                    <a:pt x="7194" y="9526"/>
                    <a:pt x="7174" y="9646"/>
                  </a:cubicBezTo>
                  <a:cubicBezTo>
                    <a:pt x="7174" y="9666"/>
                    <a:pt x="7174" y="9686"/>
                    <a:pt x="7174" y="9706"/>
                  </a:cubicBezTo>
                  <a:cubicBezTo>
                    <a:pt x="7134" y="9827"/>
                    <a:pt x="7114" y="9948"/>
                    <a:pt x="7074" y="10048"/>
                  </a:cubicBezTo>
                  <a:cubicBezTo>
                    <a:pt x="7074" y="10068"/>
                    <a:pt x="7054" y="10088"/>
                    <a:pt x="7054" y="10108"/>
                  </a:cubicBezTo>
                  <a:cubicBezTo>
                    <a:pt x="7014" y="10229"/>
                    <a:pt x="6973" y="10329"/>
                    <a:pt x="6933" y="10430"/>
                  </a:cubicBezTo>
                  <a:lnTo>
                    <a:pt x="6933" y="10450"/>
                  </a:lnTo>
                  <a:cubicBezTo>
                    <a:pt x="6893" y="10550"/>
                    <a:pt x="6833" y="10671"/>
                    <a:pt x="6772" y="10771"/>
                  </a:cubicBezTo>
                  <a:lnTo>
                    <a:pt x="6732" y="10812"/>
                  </a:lnTo>
                  <a:cubicBezTo>
                    <a:pt x="6692" y="10872"/>
                    <a:pt x="6632" y="10952"/>
                    <a:pt x="6571" y="11013"/>
                  </a:cubicBezTo>
                  <a:lnTo>
                    <a:pt x="6511" y="11093"/>
                  </a:lnTo>
                  <a:cubicBezTo>
                    <a:pt x="6451" y="11153"/>
                    <a:pt x="6411" y="11193"/>
                    <a:pt x="6350" y="11254"/>
                  </a:cubicBezTo>
                  <a:lnTo>
                    <a:pt x="6270" y="11314"/>
                  </a:lnTo>
                  <a:cubicBezTo>
                    <a:pt x="6221" y="11350"/>
                    <a:pt x="6173" y="11387"/>
                    <a:pt x="6124" y="11419"/>
                  </a:cubicBezTo>
                  <a:lnTo>
                    <a:pt x="6124" y="11419"/>
                  </a:lnTo>
                  <a:lnTo>
                    <a:pt x="7435" y="10651"/>
                  </a:lnTo>
                  <a:cubicBezTo>
                    <a:pt x="7536" y="10611"/>
                    <a:pt x="7616" y="10550"/>
                    <a:pt x="7697" y="10490"/>
                  </a:cubicBezTo>
                  <a:lnTo>
                    <a:pt x="7757" y="10430"/>
                  </a:lnTo>
                  <a:cubicBezTo>
                    <a:pt x="7817" y="10370"/>
                    <a:pt x="7878" y="10329"/>
                    <a:pt x="7918" y="10269"/>
                  </a:cubicBezTo>
                  <a:lnTo>
                    <a:pt x="7978" y="10189"/>
                  </a:lnTo>
                  <a:cubicBezTo>
                    <a:pt x="8038" y="10128"/>
                    <a:pt x="8099" y="10048"/>
                    <a:pt x="8159" y="9988"/>
                  </a:cubicBezTo>
                  <a:lnTo>
                    <a:pt x="8179" y="9948"/>
                  </a:lnTo>
                  <a:cubicBezTo>
                    <a:pt x="8239" y="9847"/>
                    <a:pt x="8300" y="9747"/>
                    <a:pt x="8340" y="9646"/>
                  </a:cubicBezTo>
                  <a:cubicBezTo>
                    <a:pt x="8340" y="9626"/>
                    <a:pt x="8340" y="9626"/>
                    <a:pt x="8360" y="9606"/>
                  </a:cubicBezTo>
                  <a:cubicBezTo>
                    <a:pt x="8380" y="9546"/>
                    <a:pt x="8420" y="9485"/>
                    <a:pt x="8440" y="9405"/>
                  </a:cubicBezTo>
                  <a:cubicBezTo>
                    <a:pt x="8440" y="9385"/>
                    <a:pt x="8460" y="9345"/>
                    <a:pt x="8460" y="9304"/>
                  </a:cubicBezTo>
                  <a:lnTo>
                    <a:pt x="8501" y="9244"/>
                  </a:lnTo>
                  <a:cubicBezTo>
                    <a:pt x="8501" y="9224"/>
                    <a:pt x="8501" y="9204"/>
                    <a:pt x="8521" y="9184"/>
                  </a:cubicBezTo>
                  <a:cubicBezTo>
                    <a:pt x="8541" y="9124"/>
                    <a:pt x="8541" y="9043"/>
                    <a:pt x="8561" y="8963"/>
                  </a:cubicBezTo>
                  <a:lnTo>
                    <a:pt x="8581" y="8903"/>
                  </a:lnTo>
                  <a:lnTo>
                    <a:pt x="8581" y="8842"/>
                  </a:lnTo>
                  <a:cubicBezTo>
                    <a:pt x="8581" y="8822"/>
                    <a:pt x="8601" y="8782"/>
                    <a:pt x="8601" y="8762"/>
                  </a:cubicBezTo>
                  <a:cubicBezTo>
                    <a:pt x="8601" y="8742"/>
                    <a:pt x="8621" y="8621"/>
                    <a:pt x="8621" y="8561"/>
                  </a:cubicBezTo>
                  <a:cubicBezTo>
                    <a:pt x="8641" y="8481"/>
                    <a:pt x="8621" y="8481"/>
                    <a:pt x="8621" y="8440"/>
                  </a:cubicBezTo>
                  <a:lnTo>
                    <a:pt x="8621" y="8400"/>
                  </a:lnTo>
                  <a:lnTo>
                    <a:pt x="8621" y="8360"/>
                  </a:lnTo>
                  <a:cubicBezTo>
                    <a:pt x="8621" y="8300"/>
                    <a:pt x="8621" y="8219"/>
                    <a:pt x="8641" y="8159"/>
                  </a:cubicBezTo>
                  <a:cubicBezTo>
                    <a:pt x="8661" y="8079"/>
                    <a:pt x="8641" y="8018"/>
                    <a:pt x="8641" y="7958"/>
                  </a:cubicBezTo>
                  <a:lnTo>
                    <a:pt x="8641" y="7938"/>
                  </a:lnTo>
                  <a:cubicBezTo>
                    <a:pt x="8641" y="7797"/>
                    <a:pt x="8641" y="7757"/>
                    <a:pt x="8641" y="7677"/>
                  </a:cubicBezTo>
                  <a:lnTo>
                    <a:pt x="8641" y="7476"/>
                  </a:lnTo>
                  <a:lnTo>
                    <a:pt x="8641" y="7375"/>
                  </a:lnTo>
                  <a:lnTo>
                    <a:pt x="8641" y="7335"/>
                  </a:lnTo>
                  <a:lnTo>
                    <a:pt x="8641" y="7255"/>
                  </a:lnTo>
                  <a:cubicBezTo>
                    <a:pt x="8641" y="7195"/>
                    <a:pt x="8641" y="7114"/>
                    <a:pt x="8621" y="7054"/>
                  </a:cubicBezTo>
                  <a:cubicBezTo>
                    <a:pt x="8601" y="6973"/>
                    <a:pt x="8601" y="6913"/>
                    <a:pt x="8581" y="6833"/>
                  </a:cubicBezTo>
                  <a:cubicBezTo>
                    <a:pt x="8581" y="6752"/>
                    <a:pt x="8561" y="6692"/>
                    <a:pt x="8541" y="6612"/>
                  </a:cubicBezTo>
                  <a:cubicBezTo>
                    <a:pt x="8541" y="6551"/>
                    <a:pt x="8521" y="6471"/>
                    <a:pt x="8501" y="6391"/>
                  </a:cubicBezTo>
                  <a:lnTo>
                    <a:pt x="8480" y="6330"/>
                  </a:lnTo>
                  <a:cubicBezTo>
                    <a:pt x="8480" y="6310"/>
                    <a:pt x="8480" y="6290"/>
                    <a:pt x="8480" y="6270"/>
                  </a:cubicBezTo>
                  <a:cubicBezTo>
                    <a:pt x="8460" y="6250"/>
                    <a:pt x="8460" y="6190"/>
                    <a:pt x="8440" y="6150"/>
                  </a:cubicBezTo>
                  <a:cubicBezTo>
                    <a:pt x="8420" y="6069"/>
                    <a:pt x="8400" y="5989"/>
                    <a:pt x="8380" y="5908"/>
                  </a:cubicBezTo>
                  <a:lnTo>
                    <a:pt x="8340" y="5808"/>
                  </a:lnTo>
                  <a:cubicBezTo>
                    <a:pt x="8340" y="5788"/>
                    <a:pt x="8340" y="5748"/>
                    <a:pt x="8320" y="5728"/>
                  </a:cubicBezTo>
                  <a:lnTo>
                    <a:pt x="8300" y="5627"/>
                  </a:lnTo>
                  <a:cubicBezTo>
                    <a:pt x="8259" y="5547"/>
                    <a:pt x="8239" y="5446"/>
                    <a:pt x="8199" y="5346"/>
                  </a:cubicBezTo>
                  <a:cubicBezTo>
                    <a:pt x="8199" y="5326"/>
                    <a:pt x="8179" y="5306"/>
                    <a:pt x="8179" y="5265"/>
                  </a:cubicBezTo>
                  <a:lnTo>
                    <a:pt x="8139" y="5185"/>
                  </a:lnTo>
                  <a:cubicBezTo>
                    <a:pt x="8119" y="5125"/>
                    <a:pt x="8099" y="5064"/>
                    <a:pt x="8079" y="5024"/>
                  </a:cubicBezTo>
                  <a:cubicBezTo>
                    <a:pt x="8058" y="4964"/>
                    <a:pt x="8018" y="4864"/>
                    <a:pt x="7978" y="4783"/>
                  </a:cubicBezTo>
                  <a:cubicBezTo>
                    <a:pt x="7958" y="4743"/>
                    <a:pt x="7958" y="4723"/>
                    <a:pt x="7938" y="4683"/>
                  </a:cubicBezTo>
                  <a:cubicBezTo>
                    <a:pt x="7918" y="4663"/>
                    <a:pt x="7918" y="4642"/>
                    <a:pt x="7918" y="4642"/>
                  </a:cubicBezTo>
                  <a:lnTo>
                    <a:pt x="7777" y="4361"/>
                  </a:lnTo>
                  <a:cubicBezTo>
                    <a:pt x="7757" y="4301"/>
                    <a:pt x="7717" y="4220"/>
                    <a:pt x="7697" y="4160"/>
                  </a:cubicBezTo>
                  <a:lnTo>
                    <a:pt x="7697" y="4140"/>
                  </a:lnTo>
                  <a:cubicBezTo>
                    <a:pt x="7636" y="4040"/>
                    <a:pt x="7576" y="3919"/>
                    <a:pt x="7516" y="3819"/>
                  </a:cubicBezTo>
                  <a:cubicBezTo>
                    <a:pt x="7496" y="3778"/>
                    <a:pt x="7456" y="3718"/>
                    <a:pt x="7435" y="3678"/>
                  </a:cubicBezTo>
                  <a:cubicBezTo>
                    <a:pt x="7335" y="3517"/>
                    <a:pt x="7235" y="3356"/>
                    <a:pt x="7134" y="3196"/>
                  </a:cubicBezTo>
                  <a:cubicBezTo>
                    <a:pt x="7114" y="3176"/>
                    <a:pt x="7094" y="3135"/>
                    <a:pt x="7074" y="3115"/>
                  </a:cubicBezTo>
                  <a:cubicBezTo>
                    <a:pt x="6993" y="2975"/>
                    <a:pt x="6913" y="2854"/>
                    <a:pt x="6833" y="2733"/>
                  </a:cubicBezTo>
                  <a:cubicBezTo>
                    <a:pt x="6792" y="2673"/>
                    <a:pt x="6752" y="2633"/>
                    <a:pt x="6712" y="2573"/>
                  </a:cubicBezTo>
                  <a:cubicBezTo>
                    <a:pt x="6672" y="2533"/>
                    <a:pt x="6592" y="2412"/>
                    <a:pt x="6511" y="2332"/>
                  </a:cubicBezTo>
                  <a:lnTo>
                    <a:pt x="6491" y="2291"/>
                  </a:lnTo>
                  <a:cubicBezTo>
                    <a:pt x="6451" y="2231"/>
                    <a:pt x="6391" y="2171"/>
                    <a:pt x="6330" y="2111"/>
                  </a:cubicBezTo>
                  <a:cubicBezTo>
                    <a:pt x="6290" y="2050"/>
                    <a:pt x="6230" y="1990"/>
                    <a:pt x="6170" y="1910"/>
                  </a:cubicBezTo>
                  <a:lnTo>
                    <a:pt x="6129" y="1869"/>
                  </a:lnTo>
                  <a:lnTo>
                    <a:pt x="6049" y="1789"/>
                  </a:lnTo>
                  <a:lnTo>
                    <a:pt x="5888" y="1628"/>
                  </a:lnTo>
                  <a:lnTo>
                    <a:pt x="5748" y="1488"/>
                  </a:lnTo>
                  <a:lnTo>
                    <a:pt x="5687" y="1447"/>
                  </a:lnTo>
                  <a:cubicBezTo>
                    <a:pt x="5667" y="1427"/>
                    <a:pt x="5667" y="1427"/>
                    <a:pt x="5647" y="1407"/>
                  </a:cubicBezTo>
                  <a:cubicBezTo>
                    <a:pt x="5587" y="1347"/>
                    <a:pt x="5506" y="1267"/>
                    <a:pt x="5426" y="1206"/>
                  </a:cubicBezTo>
                  <a:lnTo>
                    <a:pt x="5326" y="1126"/>
                  </a:lnTo>
                  <a:lnTo>
                    <a:pt x="5285" y="1086"/>
                  </a:lnTo>
                  <a:lnTo>
                    <a:pt x="5225" y="1045"/>
                  </a:lnTo>
                  <a:lnTo>
                    <a:pt x="5024" y="905"/>
                  </a:lnTo>
                  <a:cubicBezTo>
                    <a:pt x="4984" y="865"/>
                    <a:pt x="4944" y="824"/>
                    <a:pt x="4883" y="804"/>
                  </a:cubicBezTo>
                  <a:lnTo>
                    <a:pt x="4863" y="784"/>
                  </a:lnTo>
                  <a:lnTo>
                    <a:pt x="4843" y="764"/>
                  </a:lnTo>
                  <a:cubicBezTo>
                    <a:pt x="4783" y="724"/>
                    <a:pt x="4723" y="684"/>
                    <a:pt x="4662" y="644"/>
                  </a:cubicBezTo>
                  <a:lnTo>
                    <a:pt x="4482" y="523"/>
                  </a:lnTo>
                  <a:lnTo>
                    <a:pt x="4441" y="503"/>
                  </a:lnTo>
                  <a:lnTo>
                    <a:pt x="4301" y="423"/>
                  </a:lnTo>
                  <a:lnTo>
                    <a:pt x="4260" y="402"/>
                  </a:lnTo>
                  <a:lnTo>
                    <a:pt x="4180" y="362"/>
                  </a:lnTo>
                  <a:lnTo>
                    <a:pt x="4140" y="342"/>
                  </a:lnTo>
                  <a:lnTo>
                    <a:pt x="4039" y="302"/>
                  </a:lnTo>
                  <a:lnTo>
                    <a:pt x="3979" y="262"/>
                  </a:lnTo>
                  <a:lnTo>
                    <a:pt x="3959" y="262"/>
                  </a:lnTo>
                  <a:lnTo>
                    <a:pt x="3798" y="201"/>
                  </a:lnTo>
                  <a:lnTo>
                    <a:pt x="3638" y="141"/>
                  </a:lnTo>
                  <a:lnTo>
                    <a:pt x="3597" y="141"/>
                  </a:lnTo>
                  <a:lnTo>
                    <a:pt x="3537" y="121"/>
                  </a:lnTo>
                  <a:lnTo>
                    <a:pt x="3457" y="81"/>
                  </a:lnTo>
                  <a:lnTo>
                    <a:pt x="3417" y="81"/>
                  </a:lnTo>
                  <a:lnTo>
                    <a:pt x="3336" y="61"/>
                  </a:lnTo>
                  <a:lnTo>
                    <a:pt x="3276" y="61"/>
                  </a:lnTo>
                  <a:lnTo>
                    <a:pt x="3216" y="41"/>
                  </a:lnTo>
                  <a:lnTo>
                    <a:pt x="3155" y="21"/>
                  </a:lnTo>
                  <a:lnTo>
                    <a:pt x="3035" y="21"/>
                  </a:lnTo>
                  <a:lnTo>
                    <a:pt x="2954" y="1"/>
                  </a:lnTo>
                  <a:close/>
                  <a:moveTo>
                    <a:pt x="6124" y="11419"/>
                  </a:moveTo>
                  <a:lnTo>
                    <a:pt x="6029" y="11475"/>
                  </a:lnTo>
                  <a:cubicBezTo>
                    <a:pt x="6061" y="11459"/>
                    <a:pt x="6092" y="11440"/>
                    <a:pt x="6124" y="11419"/>
                  </a:cubicBez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87" name="Google Shape;1087;p30"/>
            <p:cNvSpPr/>
            <p:nvPr/>
          </p:nvSpPr>
          <p:spPr>
            <a:xfrm>
              <a:off x="2203900" y="2188075"/>
              <a:ext cx="143200" cy="402075"/>
            </a:xfrm>
            <a:custGeom>
              <a:avLst/>
              <a:gdLst/>
              <a:ahLst/>
              <a:cxnLst/>
              <a:rect l="l" t="t" r="r" b="b"/>
              <a:pathLst>
                <a:path w="5728" h="16083" extrusionOk="0">
                  <a:moveTo>
                    <a:pt x="820" y="1"/>
                  </a:moveTo>
                  <a:cubicBezTo>
                    <a:pt x="708" y="1"/>
                    <a:pt x="594" y="23"/>
                    <a:pt x="483" y="71"/>
                  </a:cubicBezTo>
                  <a:cubicBezTo>
                    <a:pt x="41" y="332"/>
                    <a:pt x="41" y="1176"/>
                    <a:pt x="483" y="1960"/>
                  </a:cubicBezTo>
                  <a:cubicBezTo>
                    <a:pt x="3175" y="6602"/>
                    <a:pt x="3155" y="11625"/>
                    <a:pt x="463" y="13173"/>
                  </a:cubicBezTo>
                  <a:cubicBezTo>
                    <a:pt x="0" y="13434"/>
                    <a:pt x="0" y="14278"/>
                    <a:pt x="463" y="15062"/>
                  </a:cubicBezTo>
                  <a:cubicBezTo>
                    <a:pt x="664" y="15403"/>
                    <a:pt x="945" y="15705"/>
                    <a:pt x="1287" y="15926"/>
                  </a:cubicBezTo>
                  <a:cubicBezTo>
                    <a:pt x="1427" y="16031"/>
                    <a:pt x="1589" y="16082"/>
                    <a:pt x="1755" y="16082"/>
                  </a:cubicBezTo>
                  <a:cubicBezTo>
                    <a:pt x="1873" y="16082"/>
                    <a:pt x="1993" y="16056"/>
                    <a:pt x="2110" y="16006"/>
                  </a:cubicBezTo>
                  <a:cubicBezTo>
                    <a:pt x="5707" y="13956"/>
                    <a:pt x="5728" y="7225"/>
                    <a:pt x="2151" y="1015"/>
                  </a:cubicBezTo>
                  <a:cubicBezTo>
                    <a:pt x="1950" y="654"/>
                    <a:pt x="1668" y="372"/>
                    <a:pt x="1307" y="151"/>
                  </a:cubicBezTo>
                  <a:cubicBezTo>
                    <a:pt x="1161" y="54"/>
                    <a:pt x="993" y="1"/>
                    <a:pt x="8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88" name="Google Shape;1088;p30"/>
            <p:cNvSpPr/>
            <p:nvPr/>
          </p:nvSpPr>
          <p:spPr>
            <a:xfrm>
              <a:off x="2216450" y="2169225"/>
              <a:ext cx="143200" cy="419525"/>
            </a:xfrm>
            <a:custGeom>
              <a:avLst/>
              <a:gdLst/>
              <a:ahLst/>
              <a:cxnLst/>
              <a:rect l="l" t="t" r="r" b="b"/>
              <a:pathLst>
                <a:path w="5728" h="16781" extrusionOk="0">
                  <a:moveTo>
                    <a:pt x="76" y="785"/>
                  </a:moveTo>
                  <a:cubicBezTo>
                    <a:pt x="55" y="788"/>
                    <a:pt x="19" y="806"/>
                    <a:pt x="1" y="825"/>
                  </a:cubicBezTo>
                  <a:lnTo>
                    <a:pt x="76" y="785"/>
                  </a:lnTo>
                  <a:close/>
                  <a:moveTo>
                    <a:pt x="1608" y="1"/>
                  </a:moveTo>
                  <a:cubicBezTo>
                    <a:pt x="1588" y="21"/>
                    <a:pt x="1568" y="21"/>
                    <a:pt x="1528" y="21"/>
                  </a:cubicBezTo>
                  <a:cubicBezTo>
                    <a:pt x="1508" y="41"/>
                    <a:pt x="1468" y="61"/>
                    <a:pt x="1448" y="61"/>
                  </a:cubicBezTo>
                  <a:lnTo>
                    <a:pt x="76" y="785"/>
                  </a:lnTo>
                  <a:lnTo>
                    <a:pt x="76" y="785"/>
                  </a:lnTo>
                  <a:cubicBezTo>
                    <a:pt x="78" y="785"/>
                    <a:pt x="80" y="785"/>
                    <a:pt x="81" y="785"/>
                  </a:cubicBezTo>
                  <a:cubicBezTo>
                    <a:pt x="121" y="765"/>
                    <a:pt x="142" y="765"/>
                    <a:pt x="182" y="765"/>
                  </a:cubicBezTo>
                  <a:lnTo>
                    <a:pt x="363" y="765"/>
                  </a:lnTo>
                  <a:lnTo>
                    <a:pt x="463" y="785"/>
                  </a:lnTo>
                  <a:lnTo>
                    <a:pt x="564" y="805"/>
                  </a:lnTo>
                  <a:cubicBezTo>
                    <a:pt x="604" y="825"/>
                    <a:pt x="644" y="825"/>
                    <a:pt x="684" y="845"/>
                  </a:cubicBezTo>
                  <a:cubicBezTo>
                    <a:pt x="704" y="865"/>
                    <a:pt x="744" y="885"/>
                    <a:pt x="785" y="905"/>
                  </a:cubicBezTo>
                  <a:cubicBezTo>
                    <a:pt x="865" y="945"/>
                    <a:pt x="925" y="1006"/>
                    <a:pt x="1006" y="1066"/>
                  </a:cubicBezTo>
                  <a:cubicBezTo>
                    <a:pt x="1066" y="1106"/>
                    <a:pt x="1146" y="1187"/>
                    <a:pt x="1207" y="1247"/>
                  </a:cubicBezTo>
                  <a:lnTo>
                    <a:pt x="1227" y="1267"/>
                  </a:lnTo>
                  <a:cubicBezTo>
                    <a:pt x="1287" y="1327"/>
                    <a:pt x="1327" y="1388"/>
                    <a:pt x="1387" y="1468"/>
                  </a:cubicBezTo>
                  <a:lnTo>
                    <a:pt x="1428" y="1528"/>
                  </a:lnTo>
                  <a:cubicBezTo>
                    <a:pt x="1488" y="1609"/>
                    <a:pt x="1548" y="1689"/>
                    <a:pt x="1608" y="1769"/>
                  </a:cubicBezTo>
                  <a:cubicBezTo>
                    <a:pt x="1709" y="1950"/>
                    <a:pt x="1809" y="2131"/>
                    <a:pt x="1910" y="2312"/>
                  </a:cubicBezTo>
                  <a:cubicBezTo>
                    <a:pt x="1930" y="2372"/>
                    <a:pt x="1970" y="2432"/>
                    <a:pt x="1990" y="2493"/>
                  </a:cubicBezTo>
                  <a:cubicBezTo>
                    <a:pt x="2071" y="2613"/>
                    <a:pt x="2131" y="2754"/>
                    <a:pt x="2191" y="2875"/>
                  </a:cubicBezTo>
                  <a:lnTo>
                    <a:pt x="2312" y="3096"/>
                  </a:lnTo>
                  <a:cubicBezTo>
                    <a:pt x="2352" y="3196"/>
                    <a:pt x="2412" y="3317"/>
                    <a:pt x="2473" y="3437"/>
                  </a:cubicBezTo>
                  <a:cubicBezTo>
                    <a:pt x="2513" y="3538"/>
                    <a:pt x="2533" y="3578"/>
                    <a:pt x="2573" y="3658"/>
                  </a:cubicBezTo>
                  <a:cubicBezTo>
                    <a:pt x="2613" y="3739"/>
                    <a:pt x="2653" y="3839"/>
                    <a:pt x="2694" y="3940"/>
                  </a:cubicBezTo>
                  <a:cubicBezTo>
                    <a:pt x="2794" y="4141"/>
                    <a:pt x="2874" y="4362"/>
                    <a:pt x="2975" y="4583"/>
                  </a:cubicBezTo>
                  <a:lnTo>
                    <a:pt x="3015" y="4683"/>
                  </a:lnTo>
                  <a:cubicBezTo>
                    <a:pt x="3095" y="4884"/>
                    <a:pt x="3176" y="5105"/>
                    <a:pt x="3256" y="5326"/>
                  </a:cubicBezTo>
                  <a:lnTo>
                    <a:pt x="3337" y="5547"/>
                  </a:lnTo>
                  <a:cubicBezTo>
                    <a:pt x="3377" y="5668"/>
                    <a:pt x="3417" y="5788"/>
                    <a:pt x="3457" y="5929"/>
                  </a:cubicBezTo>
                  <a:cubicBezTo>
                    <a:pt x="3497" y="6050"/>
                    <a:pt x="3517" y="6110"/>
                    <a:pt x="3538" y="6190"/>
                  </a:cubicBezTo>
                  <a:cubicBezTo>
                    <a:pt x="3578" y="6291"/>
                    <a:pt x="3618" y="6391"/>
                    <a:pt x="3638" y="6492"/>
                  </a:cubicBezTo>
                  <a:cubicBezTo>
                    <a:pt x="3658" y="6592"/>
                    <a:pt x="3698" y="6713"/>
                    <a:pt x="3718" y="6833"/>
                  </a:cubicBezTo>
                  <a:cubicBezTo>
                    <a:pt x="3759" y="6934"/>
                    <a:pt x="3779" y="6974"/>
                    <a:pt x="3779" y="7054"/>
                  </a:cubicBezTo>
                  <a:cubicBezTo>
                    <a:pt x="3819" y="7195"/>
                    <a:pt x="3859" y="7316"/>
                    <a:pt x="3879" y="7456"/>
                  </a:cubicBezTo>
                  <a:cubicBezTo>
                    <a:pt x="3879" y="7496"/>
                    <a:pt x="3899" y="7557"/>
                    <a:pt x="3919" y="7597"/>
                  </a:cubicBezTo>
                  <a:cubicBezTo>
                    <a:pt x="3960" y="7778"/>
                    <a:pt x="4000" y="7959"/>
                    <a:pt x="4020" y="8139"/>
                  </a:cubicBezTo>
                  <a:lnTo>
                    <a:pt x="4040" y="8260"/>
                  </a:lnTo>
                  <a:cubicBezTo>
                    <a:pt x="4080" y="8401"/>
                    <a:pt x="4100" y="8521"/>
                    <a:pt x="4120" y="8662"/>
                  </a:cubicBezTo>
                  <a:cubicBezTo>
                    <a:pt x="4120" y="8722"/>
                    <a:pt x="4140" y="8782"/>
                    <a:pt x="4140" y="8843"/>
                  </a:cubicBezTo>
                  <a:cubicBezTo>
                    <a:pt x="4161" y="8943"/>
                    <a:pt x="4181" y="9064"/>
                    <a:pt x="4181" y="9164"/>
                  </a:cubicBezTo>
                  <a:lnTo>
                    <a:pt x="4201" y="9365"/>
                  </a:lnTo>
                  <a:lnTo>
                    <a:pt x="4241" y="9667"/>
                  </a:lnTo>
                  <a:lnTo>
                    <a:pt x="4261" y="9868"/>
                  </a:lnTo>
                  <a:cubicBezTo>
                    <a:pt x="4261" y="9968"/>
                    <a:pt x="4261" y="10089"/>
                    <a:pt x="4261" y="10189"/>
                  </a:cubicBezTo>
                  <a:lnTo>
                    <a:pt x="4261" y="10350"/>
                  </a:lnTo>
                  <a:lnTo>
                    <a:pt x="4261" y="10732"/>
                  </a:lnTo>
                  <a:lnTo>
                    <a:pt x="4261" y="10832"/>
                  </a:lnTo>
                  <a:lnTo>
                    <a:pt x="4261" y="11314"/>
                  </a:lnTo>
                  <a:lnTo>
                    <a:pt x="4261" y="11435"/>
                  </a:lnTo>
                  <a:lnTo>
                    <a:pt x="4241" y="11777"/>
                  </a:lnTo>
                  <a:cubicBezTo>
                    <a:pt x="4241" y="11837"/>
                    <a:pt x="4241" y="11897"/>
                    <a:pt x="4221" y="11957"/>
                  </a:cubicBezTo>
                  <a:lnTo>
                    <a:pt x="4201" y="12239"/>
                  </a:lnTo>
                  <a:cubicBezTo>
                    <a:pt x="4201" y="12299"/>
                    <a:pt x="4181" y="12379"/>
                    <a:pt x="4161" y="12440"/>
                  </a:cubicBezTo>
                  <a:cubicBezTo>
                    <a:pt x="4161" y="12520"/>
                    <a:pt x="4140" y="12600"/>
                    <a:pt x="4120" y="12701"/>
                  </a:cubicBezTo>
                  <a:cubicBezTo>
                    <a:pt x="4100" y="12781"/>
                    <a:pt x="4100" y="12842"/>
                    <a:pt x="4080" y="12922"/>
                  </a:cubicBezTo>
                  <a:cubicBezTo>
                    <a:pt x="4060" y="12982"/>
                    <a:pt x="4060" y="13063"/>
                    <a:pt x="4040" y="13143"/>
                  </a:cubicBezTo>
                  <a:cubicBezTo>
                    <a:pt x="4020" y="13203"/>
                    <a:pt x="3980" y="13324"/>
                    <a:pt x="3960" y="13424"/>
                  </a:cubicBezTo>
                  <a:cubicBezTo>
                    <a:pt x="3939" y="13505"/>
                    <a:pt x="3939" y="13525"/>
                    <a:pt x="3919" y="13585"/>
                  </a:cubicBezTo>
                  <a:cubicBezTo>
                    <a:pt x="3859" y="13746"/>
                    <a:pt x="3819" y="13907"/>
                    <a:pt x="3759" y="14047"/>
                  </a:cubicBezTo>
                  <a:cubicBezTo>
                    <a:pt x="3759" y="14047"/>
                    <a:pt x="3759" y="14067"/>
                    <a:pt x="3759" y="14067"/>
                  </a:cubicBezTo>
                  <a:cubicBezTo>
                    <a:pt x="3698" y="14228"/>
                    <a:pt x="3638" y="14369"/>
                    <a:pt x="3558" y="14530"/>
                  </a:cubicBezTo>
                  <a:lnTo>
                    <a:pt x="3477" y="14710"/>
                  </a:lnTo>
                  <a:lnTo>
                    <a:pt x="3397" y="14851"/>
                  </a:lnTo>
                  <a:cubicBezTo>
                    <a:pt x="3357" y="14932"/>
                    <a:pt x="3317" y="14992"/>
                    <a:pt x="3276" y="15072"/>
                  </a:cubicBezTo>
                  <a:lnTo>
                    <a:pt x="3216" y="15173"/>
                  </a:lnTo>
                  <a:cubicBezTo>
                    <a:pt x="3156" y="15273"/>
                    <a:pt x="3075" y="15374"/>
                    <a:pt x="3015" y="15474"/>
                  </a:cubicBezTo>
                  <a:lnTo>
                    <a:pt x="2975" y="15534"/>
                  </a:lnTo>
                  <a:cubicBezTo>
                    <a:pt x="2915" y="15595"/>
                    <a:pt x="2854" y="15675"/>
                    <a:pt x="2794" y="15755"/>
                  </a:cubicBezTo>
                  <a:lnTo>
                    <a:pt x="2734" y="15836"/>
                  </a:lnTo>
                  <a:cubicBezTo>
                    <a:pt x="2653" y="15896"/>
                    <a:pt x="2593" y="15976"/>
                    <a:pt x="2533" y="16037"/>
                  </a:cubicBezTo>
                  <a:lnTo>
                    <a:pt x="2493" y="16077"/>
                  </a:lnTo>
                  <a:cubicBezTo>
                    <a:pt x="2412" y="16157"/>
                    <a:pt x="2312" y="16238"/>
                    <a:pt x="2231" y="16318"/>
                  </a:cubicBezTo>
                  <a:lnTo>
                    <a:pt x="2171" y="16378"/>
                  </a:lnTo>
                  <a:cubicBezTo>
                    <a:pt x="2091" y="16419"/>
                    <a:pt x="2030" y="16479"/>
                    <a:pt x="1950" y="16539"/>
                  </a:cubicBezTo>
                  <a:lnTo>
                    <a:pt x="1870" y="16579"/>
                  </a:lnTo>
                  <a:cubicBezTo>
                    <a:pt x="1769" y="16660"/>
                    <a:pt x="1689" y="16720"/>
                    <a:pt x="1588" y="16780"/>
                  </a:cubicBezTo>
                  <a:lnTo>
                    <a:pt x="2995" y="15956"/>
                  </a:lnTo>
                  <a:cubicBezTo>
                    <a:pt x="3095" y="15896"/>
                    <a:pt x="3196" y="15836"/>
                    <a:pt x="3296" y="15755"/>
                  </a:cubicBezTo>
                  <a:lnTo>
                    <a:pt x="3377" y="15715"/>
                  </a:lnTo>
                  <a:cubicBezTo>
                    <a:pt x="3437" y="15655"/>
                    <a:pt x="3517" y="15595"/>
                    <a:pt x="3578" y="15554"/>
                  </a:cubicBezTo>
                  <a:lnTo>
                    <a:pt x="3658" y="15494"/>
                  </a:lnTo>
                  <a:cubicBezTo>
                    <a:pt x="3739" y="15414"/>
                    <a:pt x="3819" y="15333"/>
                    <a:pt x="3899" y="15253"/>
                  </a:cubicBezTo>
                  <a:lnTo>
                    <a:pt x="3939" y="15213"/>
                  </a:lnTo>
                  <a:cubicBezTo>
                    <a:pt x="4020" y="15153"/>
                    <a:pt x="4080" y="15072"/>
                    <a:pt x="4140" y="15012"/>
                  </a:cubicBezTo>
                  <a:lnTo>
                    <a:pt x="4201" y="14932"/>
                  </a:lnTo>
                  <a:cubicBezTo>
                    <a:pt x="4261" y="14851"/>
                    <a:pt x="4321" y="14771"/>
                    <a:pt x="4382" y="14710"/>
                  </a:cubicBezTo>
                  <a:lnTo>
                    <a:pt x="4422" y="14650"/>
                  </a:lnTo>
                  <a:cubicBezTo>
                    <a:pt x="4482" y="14570"/>
                    <a:pt x="4542" y="14469"/>
                    <a:pt x="4603" y="14389"/>
                  </a:cubicBezTo>
                  <a:cubicBezTo>
                    <a:pt x="4603" y="14389"/>
                    <a:pt x="4623" y="14369"/>
                    <a:pt x="4623" y="14369"/>
                  </a:cubicBezTo>
                  <a:lnTo>
                    <a:pt x="4703" y="14248"/>
                  </a:lnTo>
                  <a:cubicBezTo>
                    <a:pt x="4743" y="14168"/>
                    <a:pt x="4783" y="14108"/>
                    <a:pt x="4824" y="14027"/>
                  </a:cubicBezTo>
                  <a:lnTo>
                    <a:pt x="4884" y="13887"/>
                  </a:lnTo>
                  <a:cubicBezTo>
                    <a:pt x="4904" y="13846"/>
                    <a:pt x="4944" y="13806"/>
                    <a:pt x="4964" y="13766"/>
                  </a:cubicBezTo>
                  <a:cubicBezTo>
                    <a:pt x="4984" y="13726"/>
                    <a:pt x="4964" y="13726"/>
                    <a:pt x="4984" y="13706"/>
                  </a:cubicBezTo>
                  <a:cubicBezTo>
                    <a:pt x="5045" y="13565"/>
                    <a:pt x="5125" y="13404"/>
                    <a:pt x="5185" y="13244"/>
                  </a:cubicBezTo>
                  <a:cubicBezTo>
                    <a:pt x="5226" y="13103"/>
                    <a:pt x="5286" y="12942"/>
                    <a:pt x="5326" y="12781"/>
                  </a:cubicBezTo>
                  <a:lnTo>
                    <a:pt x="5326" y="12761"/>
                  </a:lnTo>
                  <a:cubicBezTo>
                    <a:pt x="5346" y="12701"/>
                    <a:pt x="5346" y="12661"/>
                    <a:pt x="5366" y="12621"/>
                  </a:cubicBezTo>
                  <a:cubicBezTo>
                    <a:pt x="5386" y="12520"/>
                    <a:pt x="5426" y="12420"/>
                    <a:pt x="5447" y="12339"/>
                  </a:cubicBezTo>
                  <a:lnTo>
                    <a:pt x="5447" y="12279"/>
                  </a:lnTo>
                  <a:lnTo>
                    <a:pt x="5487" y="12118"/>
                  </a:lnTo>
                  <a:cubicBezTo>
                    <a:pt x="5507" y="12038"/>
                    <a:pt x="5507" y="11957"/>
                    <a:pt x="5527" y="11897"/>
                  </a:cubicBezTo>
                  <a:lnTo>
                    <a:pt x="5547" y="11817"/>
                  </a:lnTo>
                  <a:cubicBezTo>
                    <a:pt x="5547" y="11777"/>
                    <a:pt x="5567" y="11716"/>
                    <a:pt x="5567" y="11656"/>
                  </a:cubicBezTo>
                  <a:cubicBezTo>
                    <a:pt x="5587" y="11596"/>
                    <a:pt x="5587" y="11515"/>
                    <a:pt x="5607" y="11435"/>
                  </a:cubicBezTo>
                  <a:lnTo>
                    <a:pt x="5607" y="11375"/>
                  </a:lnTo>
                  <a:cubicBezTo>
                    <a:pt x="5607" y="11314"/>
                    <a:pt x="5627" y="11234"/>
                    <a:pt x="5627" y="11174"/>
                  </a:cubicBezTo>
                  <a:cubicBezTo>
                    <a:pt x="5627" y="11113"/>
                    <a:pt x="5648" y="11053"/>
                    <a:pt x="5648" y="10993"/>
                  </a:cubicBezTo>
                  <a:lnTo>
                    <a:pt x="5648" y="10933"/>
                  </a:lnTo>
                  <a:cubicBezTo>
                    <a:pt x="5648" y="10852"/>
                    <a:pt x="5648" y="10752"/>
                    <a:pt x="5668" y="10651"/>
                  </a:cubicBezTo>
                  <a:lnTo>
                    <a:pt x="5668" y="10511"/>
                  </a:lnTo>
                  <a:lnTo>
                    <a:pt x="5668" y="10069"/>
                  </a:lnTo>
                  <a:lnTo>
                    <a:pt x="5668" y="9948"/>
                  </a:lnTo>
                  <a:lnTo>
                    <a:pt x="5728" y="9908"/>
                  </a:lnTo>
                  <a:lnTo>
                    <a:pt x="5728" y="9586"/>
                  </a:lnTo>
                  <a:lnTo>
                    <a:pt x="5728" y="9526"/>
                  </a:lnTo>
                  <a:lnTo>
                    <a:pt x="5728" y="9365"/>
                  </a:lnTo>
                  <a:lnTo>
                    <a:pt x="5728" y="9144"/>
                  </a:lnTo>
                  <a:lnTo>
                    <a:pt x="5728" y="9044"/>
                  </a:lnTo>
                  <a:cubicBezTo>
                    <a:pt x="5728" y="9004"/>
                    <a:pt x="5728" y="8923"/>
                    <a:pt x="5728" y="8843"/>
                  </a:cubicBezTo>
                  <a:cubicBezTo>
                    <a:pt x="5708" y="8782"/>
                    <a:pt x="5728" y="8742"/>
                    <a:pt x="5708" y="8702"/>
                  </a:cubicBezTo>
                  <a:cubicBezTo>
                    <a:pt x="5708" y="8642"/>
                    <a:pt x="5708" y="8582"/>
                    <a:pt x="5688" y="8541"/>
                  </a:cubicBezTo>
                  <a:cubicBezTo>
                    <a:pt x="5688" y="8481"/>
                    <a:pt x="5688" y="8401"/>
                    <a:pt x="5668" y="8340"/>
                  </a:cubicBezTo>
                  <a:cubicBezTo>
                    <a:pt x="5668" y="8280"/>
                    <a:pt x="5668" y="8280"/>
                    <a:pt x="5668" y="8240"/>
                  </a:cubicBezTo>
                  <a:cubicBezTo>
                    <a:pt x="5668" y="8160"/>
                    <a:pt x="5648" y="8079"/>
                    <a:pt x="5627" y="8019"/>
                  </a:cubicBezTo>
                  <a:cubicBezTo>
                    <a:pt x="5607" y="7938"/>
                    <a:pt x="5607" y="7898"/>
                    <a:pt x="5607" y="7838"/>
                  </a:cubicBezTo>
                  <a:lnTo>
                    <a:pt x="5607" y="7778"/>
                  </a:lnTo>
                  <a:cubicBezTo>
                    <a:pt x="5587" y="7657"/>
                    <a:pt x="5567" y="7557"/>
                    <a:pt x="5547" y="7436"/>
                  </a:cubicBezTo>
                  <a:lnTo>
                    <a:pt x="5527" y="7316"/>
                  </a:lnTo>
                  <a:lnTo>
                    <a:pt x="5527" y="7295"/>
                  </a:lnTo>
                  <a:cubicBezTo>
                    <a:pt x="5487" y="7115"/>
                    <a:pt x="5467" y="6954"/>
                    <a:pt x="5426" y="6793"/>
                  </a:cubicBezTo>
                  <a:lnTo>
                    <a:pt x="5426" y="6773"/>
                  </a:lnTo>
                  <a:cubicBezTo>
                    <a:pt x="5426" y="6733"/>
                    <a:pt x="5406" y="6673"/>
                    <a:pt x="5386" y="6632"/>
                  </a:cubicBezTo>
                  <a:cubicBezTo>
                    <a:pt x="5366" y="6512"/>
                    <a:pt x="5326" y="6371"/>
                    <a:pt x="5306" y="6271"/>
                  </a:cubicBezTo>
                  <a:lnTo>
                    <a:pt x="5306" y="6230"/>
                  </a:lnTo>
                  <a:cubicBezTo>
                    <a:pt x="5286" y="6150"/>
                    <a:pt x="5266" y="6070"/>
                    <a:pt x="5246" y="6009"/>
                  </a:cubicBezTo>
                  <a:cubicBezTo>
                    <a:pt x="5226" y="5929"/>
                    <a:pt x="5185" y="5829"/>
                    <a:pt x="5165" y="5728"/>
                  </a:cubicBezTo>
                  <a:cubicBezTo>
                    <a:pt x="5165" y="5708"/>
                    <a:pt x="5145" y="5688"/>
                    <a:pt x="5145" y="5668"/>
                  </a:cubicBezTo>
                  <a:cubicBezTo>
                    <a:pt x="5125" y="5567"/>
                    <a:pt x="5085" y="5467"/>
                    <a:pt x="5065" y="5366"/>
                  </a:cubicBezTo>
                  <a:cubicBezTo>
                    <a:pt x="5025" y="5266"/>
                    <a:pt x="5005" y="5226"/>
                    <a:pt x="4984" y="5145"/>
                  </a:cubicBezTo>
                  <a:lnTo>
                    <a:pt x="4964" y="5085"/>
                  </a:lnTo>
                  <a:cubicBezTo>
                    <a:pt x="4924" y="4964"/>
                    <a:pt x="4884" y="4844"/>
                    <a:pt x="4844" y="4703"/>
                  </a:cubicBezTo>
                  <a:lnTo>
                    <a:pt x="4783" y="4522"/>
                  </a:lnTo>
                  <a:lnTo>
                    <a:pt x="4783" y="4482"/>
                  </a:lnTo>
                  <a:cubicBezTo>
                    <a:pt x="4703" y="4281"/>
                    <a:pt x="4623" y="4060"/>
                    <a:pt x="4522" y="3839"/>
                  </a:cubicBezTo>
                  <a:lnTo>
                    <a:pt x="4522" y="3819"/>
                  </a:lnTo>
                  <a:lnTo>
                    <a:pt x="4502" y="3759"/>
                  </a:lnTo>
                  <a:cubicBezTo>
                    <a:pt x="4402" y="3538"/>
                    <a:pt x="4321" y="3317"/>
                    <a:pt x="4221" y="3096"/>
                  </a:cubicBezTo>
                  <a:cubicBezTo>
                    <a:pt x="4201" y="3076"/>
                    <a:pt x="4201" y="3035"/>
                    <a:pt x="4181" y="2995"/>
                  </a:cubicBezTo>
                  <a:cubicBezTo>
                    <a:pt x="4161" y="2955"/>
                    <a:pt x="4120" y="2895"/>
                    <a:pt x="4100" y="2834"/>
                  </a:cubicBezTo>
                  <a:lnTo>
                    <a:pt x="4000" y="2593"/>
                  </a:lnTo>
                  <a:cubicBezTo>
                    <a:pt x="3939" y="2493"/>
                    <a:pt x="3899" y="2372"/>
                    <a:pt x="3839" y="2272"/>
                  </a:cubicBezTo>
                  <a:lnTo>
                    <a:pt x="3718" y="2031"/>
                  </a:lnTo>
                  <a:lnTo>
                    <a:pt x="3678" y="1950"/>
                  </a:lnTo>
                  <a:lnTo>
                    <a:pt x="3538" y="1669"/>
                  </a:lnTo>
                  <a:lnTo>
                    <a:pt x="3437" y="1488"/>
                  </a:lnTo>
                  <a:cubicBezTo>
                    <a:pt x="3337" y="1307"/>
                    <a:pt x="3236" y="1126"/>
                    <a:pt x="3136" y="945"/>
                  </a:cubicBezTo>
                  <a:cubicBezTo>
                    <a:pt x="3075" y="865"/>
                    <a:pt x="3035" y="785"/>
                    <a:pt x="2975" y="684"/>
                  </a:cubicBezTo>
                  <a:lnTo>
                    <a:pt x="2915" y="624"/>
                  </a:lnTo>
                  <a:cubicBezTo>
                    <a:pt x="2915" y="604"/>
                    <a:pt x="2895" y="584"/>
                    <a:pt x="2874" y="564"/>
                  </a:cubicBezTo>
                  <a:cubicBezTo>
                    <a:pt x="2854" y="544"/>
                    <a:pt x="2814" y="503"/>
                    <a:pt x="2774" y="463"/>
                  </a:cubicBezTo>
                  <a:lnTo>
                    <a:pt x="2754" y="423"/>
                  </a:lnTo>
                  <a:lnTo>
                    <a:pt x="2714" y="403"/>
                  </a:lnTo>
                  <a:lnTo>
                    <a:pt x="2653" y="343"/>
                  </a:lnTo>
                  <a:cubicBezTo>
                    <a:pt x="2633" y="323"/>
                    <a:pt x="2613" y="302"/>
                    <a:pt x="2593" y="282"/>
                  </a:cubicBezTo>
                  <a:lnTo>
                    <a:pt x="2553" y="242"/>
                  </a:lnTo>
                  <a:lnTo>
                    <a:pt x="2493" y="202"/>
                  </a:lnTo>
                  <a:lnTo>
                    <a:pt x="2452" y="162"/>
                  </a:lnTo>
                  <a:lnTo>
                    <a:pt x="2392" y="122"/>
                  </a:lnTo>
                  <a:lnTo>
                    <a:pt x="2251" y="101"/>
                  </a:lnTo>
                  <a:lnTo>
                    <a:pt x="2211" y="81"/>
                  </a:lnTo>
                  <a:lnTo>
                    <a:pt x="2171" y="61"/>
                  </a:lnTo>
                  <a:lnTo>
                    <a:pt x="2131" y="61"/>
                  </a:lnTo>
                  <a:lnTo>
                    <a:pt x="2091" y="41"/>
                  </a:lnTo>
                  <a:lnTo>
                    <a:pt x="2051" y="21"/>
                  </a:lnTo>
                  <a:lnTo>
                    <a:pt x="1990" y="1"/>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89" name="Google Shape;1089;p30"/>
            <p:cNvSpPr/>
            <p:nvPr/>
          </p:nvSpPr>
          <p:spPr>
            <a:xfrm>
              <a:off x="2291325" y="2137850"/>
              <a:ext cx="192425" cy="603825"/>
            </a:xfrm>
            <a:custGeom>
              <a:avLst/>
              <a:gdLst/>
              <a:ahLst/>
              <a:cxnLst/>
              <a:rect l="l" t="t" r="r" b="b"/>
              <a:pathLst>
                <a:path w="7697" h="24153" extrusionOk="0">
                  <a:moveTo>
                    <a:pt x="851" y="0"/>
                  </a:moveTo>
                  <a:cubicBezTo>
                    <a:pt x="738" y="0"/>
                    <a:pt x="626" y="23"/>
                    <a:pt x="522" y="70"/>
                  </a:cubicBezTo>
                  <a:cubicBezTo>
                    <a:pt x="60" y="332"/>
                    <a:pt x="60" y="1176"/>
                    <a:pt x="522" y="1959"/>
                  </a:cubicBezTo>
                  <a:cubicBezTo>
                    <a:pt x="5124" y="9937"/>
                    <a:pt x="5104" y="18598"/>
                    <a:pt x="462" y="21230"/>
                  </a:cubicBezTo>
                  <a:cubicBezTo>
                    <a:pt x="0" y="21492"/>
                    <a:pt x="0" y="22336"/>
                    <a:pt x="462" y="23119"/>
                  </a:cubicBezTo>
                  <a:cubicBezTo>
                    <a:pt x="663" y="23481"/>
                    <a:pt x="944" y="23782"/>
                    <a:pt x="1286" y="23983"/>
                  </a:cubicBezTo>
                  <a:cubicBezTo>
                    <a:pt x="1435" y="24095"/>
                    <a:pt x="1606" y="24153"/>
                    <a:pt x="1781" y="24153"/>
                  </a:cubicBezTo>
                  <a:cubicBezTo>
                    <a:pt x="1891" y="24153"/>
                    <a:pt x="2002" y="24130"/>
                    <a:pt x="2110" y="24084"/>
                  </a:cubicBezTo>
                  <a:cubicBezTo>
                    <a:pt x="7656" y="20909"/>
                    <a:pt x="7696" y="10560"/>
                    <a:pt x="2170" y="1015"/>
                  </a:cubicBezTo>
                  <a:cubicBezTo>
                    <a:pt x="1969" y="673"/>
                    <a:pt x="1688" y="372"/>
                    <a:pt x="1346" y="151"/>
                  </a:cubicBezTo>
                  <a:cubicBezTo>
                    <a:pt x="1200" y="53"/>
                    <a:pt x="1025"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090" name="Google Shape;1090;p30"/>
            <p:cNvSpPr/>
            <p:nvPr/>
          </p:nvSpPr>
          <p:spPr>
            <a:xfrm>
              <a:off x="2304375" y="2119000"/>
              <a:ext cx="179375" cy="619450"/>
            </a:xfrm>
            <a:custGeom>
              <a:avLst/>
              <a:gdLst/>
              <a:ahLst/>
              <a:cxnLst/>
              <a:rect l="l" t="t" r="r" b="b"/>
              <a:pathLst>
                <a:path w="7175" h="24778" extrusionOk="0">
                  <a:moveTo>
                    <a:pt x="51" y="797"/>
                  </a:moveTo>
                  <a:cubicBezTo>
                    <a:pt x="29" y="806"/>
                    <a:pt x="15" y="810"/>
                    <a:pt x="0" y="824"/>
                  </a:cubicBezTo>
                  <a:lnTo>
                    <a:pt x="51" y="797"/>
                  </a:lnTo>
                  <a:close/>
                  <a:moveTo>
                    <a:pt x="1608" y="1"/>
                  </a:moveTo>
                  <a:lnTo>
                    <a:pt x="1528" y="21"/>
                  </a:lnTo>
                  <a:cubicBezTo>
                    <a:pt x="1488" y="21"/>
                    <a:pt x="1467" y="41"/>
                    <a:pt x="1427" y="61"/>
                  </a:cubicBezTo>
                  <a:lnTo>
                    <a:pt x="51" y="797"/>
                  </a:lnTo>
                  <a:lnTo>
                    <a:pt x="51" y="797"/>
                  </a:lnTo>
                  <a:cubicBezTo>
                    <a:pt x="59" y="794"/>
                    <a:pt x="69" y="790"/>
                    <a:pt x="81" y="784"/>
                  </a:cubicBezTo>
                  <a:lnTo>
                    <a:pt x="181" y="764"/>
                  </a:lnTo>
                  <a:lnTo>
                    <a:pt x="382" y="764"/>
                  </a:lnTo>
                  <a:cubicBezTo>
                    <a:pt x="422" y="764"/>
                    <a:pt x="443" y="764"/>
                    <a:pt x="483" y="784"/>
                  </a:cubicBezTo>
                  <a:cubicBezTo>
                    <a:pt x="523" y="784"/>
                    <a:pt x="543" y="804"/>
                    <a:pt x="583" y="804"/>
                  </a:cubicBezTo>
                  <a:cubicBezTo>
                    <a:pt x="623" y="824"/>
                    <a:pt x="664" y="824"/>
                    <a:pt x="684" y="844"/>
                  </a:cubicBezTo>
                  <a:cubicBezTo>
                    <a:pt x="724" y="865"/>
                    <a:pt x="764" y="885"/>
                    <a:pt x="804" y="905"/>
                  </a:cubicBezTo>
                  <a:cubicBezTo>
                    <a:pt x="865" y="945"/>
                    <a:pt x="945" y="1005"/>
                    <a:pt x="1025" y="1066"/>
                  </a:cubicBezTo>
                  <a:cubicBezTo>
                    <a:pt x="1086" y="1106"/>
                    <a:pt x="1166" y="1186"/>
                    <a:pt x="1226" y="1246"/>
                  </a:cubicBezTo>
                  <a:cubicBezTo>
                    <a:pt x="1287" y="1307"/>
                    <a:pt x="1347" y="1387"/>
                    <a:pt x="1387" y="1447"/>
                  </a:cubicBezTo>
                  <a:lnTo>
                    <a:pt x="1447" y="1508"/>
                  </a:lnTo>
                  <a:cubicBezTo>
                    <a:pt x="1488" y="1588"/>
                    <a:pt x="1548" y="1668"/>
                    <a:pt x="1608" y="1769"/>
                  </a:cubicBezTo>
                  <a:cubicBezTo>
                    <a:pt x="1769" y="2030"/>
                    <a:pt x="1909" y="2311"/>
                    <a:pt x="2070" y="2593"/>
                  </a:cubicBezTo>
                  <a:lnTo>
                    <a:pt x="2211" y="2874"/>
                  </a:lnTo>
                  <a:cubicBezTo>
                    <a:pt x="2311" y="3055"/>
                    <a:pt x="2412" y="3256"/>
                    <a:pt x="2512" y="3437"/>
                  </a:cubicBezTo>
                  <a:lnTo>
                    <a:pt x="2673" y="3798"/>
                  </a:lnTo>
                  <a:cubicBezTo>
                    <a:pt x="2774" y="3959"/>
                    <a:pt x="2854" y="4140"/>
                    <a:pt x="2934" y="4301"/>
                  </a:cubicBezTo>
                  <a:cubicBezTo>
                    <a:pt x="2995" y="4421"/>
                    <a:pt x="3055" y="4542"/>
                    <a:pt x="3095" y="4663"/>
                  </a:cubicBezTo>
                  <a:cubicBezTo>
                    <a:pt x="3196" y="4843"/>
                    <a:pt x="3276" y="5044"/>
                    <a:pt x="3356" y="5225"/>
                  </a:cubicBezTo>
                  <a:cubicBezTo>
                    <a:pt x="3376" y="5285"/>
                    <a:pt x="3417" y="5366"/>
                    <a:pt x="3437" y="5426"/>
                  </a:cubicBezTo>
                  <a:cubicBezTo>
                    <a:pt x="3557" y="5687"/>
                    <a:pt x="3658" y="5949"/>
                    <a:pt x="3758" y="6210"/>
                  </a:cubicBezTo>
                  <a:cubicBezTo>
                    <a:pt x="3899" y="6551"/>
                    <a:pt x="4019" y="6873"/>
                    <a:pt x="4140" y="7194"/>
                  </a:cubicBezTo>
                  <a:cubicBezTo>
                    <a:pt x="4180" y="7315"/>
                    <a:pt x="4220" y="7436"/>
                    <a:pt x="4261" y="7536"/>
                  </a:cubicBezTo>
                  <a:cubicBezTo>
                    <a:pt x="4321" y="7737"/>
                    <a:pt x="4381" y="7938"/>
                    <a:pt x="4441" y="8119"/>
                  </a:cubicBezTo>
                  <a:cubicBezTo>
                    <a:pt x="4502" y="8280"/>
                    <a:pt x="4542" y="8420"/>
                    <a:pt x="4582" y="8561"/>
                  </a:cubicBezTo>
                  <a:cubicBezTo>
                    <a:pt x="4622" y="8702"/>
                    <a:pt x="4683" y="8862"/>
                    <a:pt x="4723" y="9023"/>
                  </a:cubicBezTo>
                  <a:cubicBezTo>
                    <a:pt x="4763" y="9184"/>
                    <a:pt x="4823" y="9365"/>
                    <a:pt x="4863" y="9525"/>
                  </a:cubicBezTo>
                  <a:cubicBezTo>
                    <a:pt x="4884" y="9646"/>
                    <a:pt x="4924" y="9767"/>
                    <a:pt x="4944" y="9867"/>
                  </a:cubicBezTo>
                  <a:cubicBezTo>
                    <a:pt x="5004" y="10088"/>
                    <a:pt x="5044" y="10289"/>
                    <a:pt x="5105" y="10490"/>
                  </a:cubicBezTo>
                  <a:cubicBezTo>
                    <a:pt x="5125" y="10570"/>
                    <a:pt x="5145" y="10631"/>
                    <a:pt x="5145" y="10711"/>
                  </a:cubicBezTo>
                  <a:cubicBezTo>
                    <a:pt x="5205" y="10972"/>
                    <a:pt x="5265" y="11254"/>
                    <a:pt x="5326" y="11515"/>
                  </a:cubicBezTo>
                  <a:cubicBezTo>
                    <a:pt x="5326" y="11595"/>
                    <a:pt x="5346" y="11656"/>
                    <a:pt x="5346" y="11716"/>
                  </a:cubicBezTo>
                  <a:cubicBezTo>
                    <a:pt x="5386" y="11917"/>
                    <a:pt x="5426" y="12118"/>
                    <a:pt x="5446" y="12319"/>
                  </a:cubicBezTo>
                  <a:cubicBezTo>
                    <a:pt x="5466" y="12419"/>
                    <a:pt x="5486" y="12520"/>
                    <a:pt x="5486" y="12600"/>
                  </a:cubicBezTo>
                  <a:cubicBezTo>
                    <a:pt x="5527" y="12781"/>
                    <a:pt x="5547" y="12942"/>
                    <a:pt x="5567" y="13102"/>
                  </a:cubicBezTo>
                  <a:cubicBezTo>
                    <a:pt x="5567" y="13203"/>
                    <a:pt x="5587" y="13303"/>
                    <a:pt x="5587" y="13404"/>
                  </a:cubicBezTo>
                  <a:cubicBezTo>
                    <a:pt x="5607" y="13565"/>
                    <a:pt x="5627" y="13725"/>
                    <a:pt x="5647" y="13886"/>
                  </a:cubicBezTo>
                  <a:cubicBezTo>
                    <a:pt x="5647" y="13987"/>
                    <a:pt x="5667" y="14087"/>
                    <a:pt x="5667" y="14188"/>
                  </a:cubicBezTo>
                  <a:cubicBezTo>
                    <a:pt x="5667" y="14348"/>
                    <a:pt x="5687" y="14509"/>
                    <a:pt x="5687" y="14690"/>
                  </a:cubicBezTo>
                  <a:cubicBezTo>
                    <a:pt x="5687" y="14770"/>
                    <a:pt x="5687" y="14851"/>
                    <a:pt x="5707" y="14951"/>
                  </a:cubicBezTo>
                  <a:lnTo>
                    <a:pt x="5707" y="15534"/>
                  </a:lnTo>
                  <a:lnTo>
                    <a:pt x="5707" y="15695"/>
                  </a:lnTo>
                  <a:cubicBezTo>
                    <a:pt x="5707" y="15936"/>
                    <a:pt x="5707" y="16177"/>
                    <a:pt x="5687" y="16418"/>
                  </a:cubicBezTo>
                  <a:cubicBezTo>
                    <a:pt x="5687" y="16478"/>
                    <a:pt x="5687" y="16539"/>
                    <a:pt x="5667" y="16619"/>
                  </a:cubicBezTo>
                  <a:cubicBezTo>
                    <a:pt x="5667" y="16780"/>
                    <a:pt x="5647" y="16961"/>
                    <a:pt x="5647" y="17121"/>
                  </a:cubicBezTo>
                  <a:cubicBezTo>
                    <a:pt x="5647" y="17222"/>
                    <a:pt x="5627" y="17322"/>
                    <a:pt x="5607" y="17403"/>
                  </a:cubicBezTo>
                  <a:cubicBezTo>
                    <a:pt x="5587" y="17543"/>
                    <a:pt x="5587" y="17684"/>
                    <a:pt x="5567" y="17825"/>
                  </a:cubicBezTo>
                  <a:cubicBezTo>
                    <a:pt x="5547" y="17965"/>
                    <a:pt x="5527" y="18046"/>
                    <a:pt x="5506" y="18146"/>
                  </a:cubicBezTo>
                  <a:cubicBezTo>
                    <a:pt x="5506" y="18267"/>
                    <a:pt x="5486" y="18407"/>
                    <a:pt x="5446" y="18528"/>
                  </a:cubicBezTo>
                  <a:cubicBezTo>
                    <a:pt x="5426" y="18649"/>
                    <a:pt x="5406" y="18749"/>
                    <a:pt x="5386" y="18870"/>
                  </a:cubicBezTo>
                  <a:cubicBezTo>
                    <a:pt x="5366" y="18970"/>
                    <a:pt x="5346" y="19091"/>
                    <a:pt x="5306" y="19211"/>
                  </a:cubicBezTo>
                  <a:cubicBezTo>
                    <a:pt x="5285" y="19312"/>
                    <a:pt x="5245" y="19493"/>
                    <a:pt x="5205" y="19633"/>
                  </a:cubicBezTo>
                  <a:cubicBezTo>
                    <a:pt x="5185" y="19714"/>
                    <a:pt x="5145" y="19814"/>
                    <a:pt x="5125" y="19894"/>
                  </a:cubicBezTo>
                  <a:cubicBezTo>
                    <a:pt x="5064" y="20136"/>
                    <a:pt x="4984" y="20357"/>
                    <a:pt x="4904" y="20598"/>
                  </a:cubicBezTo>
                  <a:cubicBezTo>
                    <a:pt x="4823" y="20779"/>
                    <a:pt x="4763" y="20939"/>
                    <a:pt x="4683" y="21120"/>
                  </a:cubicBezTo>
                  <a:cubicBezTo>
                    <a:pt x="4663" y="21160"/>
                    <a:pt x="4642" y="21221"/>
                    <a:pt x="4622" y="21261"/>
                  </a:cubicBezTo>
                  <a:cubicBezTo>
                    <a:pt x="4562" y="21381"/>
                    <a:pt x="4502" y="21502"/>
                    <a:pt x="4441" y="21623"/>
                  </a:cubicBezTo>
                  <a:cubicBezTo>
                    <a:pt x="4401" y="21683"/>
                    <a:pt x="4381" y="21763"/>
                    <a:pt x="4341" y="21824"/>
                  </a:cubicBezTo>
                  <a:cubicBezTo>
                    <a:pt x="4281" y="21944"/>
                    <a:pt x="4220" y="22045"/>
                    <a:pt x="4140" y="22145"/>
                  </a:cubicBezTo>
                  <a:cubicBezTo>
                    <a:pt x="4120" y="22205"/>
                    <a:pt x="4080" y="22266"/>
                    <a:pt x="4040" y="22326"/>
                  </a:cubicBezTo>
                  <a:cubicBezTo>
                    <a:pt x="3939" y="22487"/>
                    <a:pt x="3839" y="22627"/>
                    <a:pt x="3738" y="22768"/>
                  </a:cubicBezTo>
                  <a:lnTo>
                    <a:pt x="3678" y="22868"/>
                  </a:lnTo>
                  <a:cubicBezTo>
                    <a:pt x="3577" y="22989"/>
                    <a:pt x="3497" y="23090"/>
                    <a:pt x="3397" y="23210"/>
                  </a:cubicBezTo>
                  <a:lnTo>
                    <a:pt x="3296" y="23331"/>
                  </a:lnTo>
                  <a:cubicBezTo>
                    <a:pt x="3196" y="23431"/>
                    <a:pt x="3095" y="23552"/>
                    <a:pt x="2995" y="23652"/>
                  </a:cubicBezTo>
                  <a:lnTo>
                    <a:pt x="2934" y="23712"/>
                  </a:lnTo>
                  <a:cubicBezTo>
                    <a:pt x="2794" y="23833"/>
                    <a:pt x="2673" y="23954"/>
                    <a:pt x="2532" y="24074"/>
                  </a:cubicBezTo>
                  <a:lnTo>
                    <a:pt x="2432" y="24155"/>
                  </a:lnTo>
                  <a:cubicBezTo>
                    <a:pt x="2311" y="24235"/>
                    <a:pt x="2211" y="24335"/>
                    <a:pt x="2110" y="24416"/>
                  </a:cubicBezTo>
                  <a:lnTo>
                    <a:pt x="1970" y="24496"/>
                  </a:lnTo>
                  <a:cubicBezTo>
                    <a:pt x="1903" y="24544"/>
                    <a:pt x="1836" y="24592"/>
                    <a:pt x="1767" y="24638"/>
                  </a:cubicBezTo>
                  <a:lnTo>
                    <a:pt x="1767" y="24638"/>
                  </a:lnTo>
                  <a:lnTo>
                    <a:pt x="2934" y="23954"/>
                  </a:lnTo>
                  <a:cubicBezTo>
                    <a:pt x="3095" y="23873"/>
                    <a:pt x="3256" y="23773"/>
                    <a:pt x="3397" y="23672"/>
                  </a:cubicBezTo>
                  <a:lnTo>
                    <a:pt x="3517" y="23592"/>
                  </a:lnTo>
                  <a:cubicBezTo>
                    <a:pt x="3638" y="23512"/>
                    <a:pt x="3738" y="23431"/>
                    <a:pt x="3839" y="23331"/>
                  </a:cubicBezTo>
                  <a:lnTo>
                    <a:pt x="3959" y="23250"/>
                  </a:lnTo>
                  <a:cubicBezTo>
                    <a:pt x="4080" y="23130"/>
                    <a:pt x="4220" y="23029"/>
                    <a:pt x="4341" y="22909"/>
                  </a:cubicBezTo>
                  <a:lnTo>
                    <a:pt x="4401" y="22828"/>
                  </a:lnTo>
                  <a:cubicBezTo>
                    <a:pt x="4502" y="22728"/>
                    <a:pt x="4622" y="22627"/>
                    <a:pt x="4703" y="22507"/>
                  </a:cubicBezTo>
                  <a:lnTo>
                    <a:pt x="4823" y="22386"/>
                  </a:lnTo>
                  <a:cubicBezTo>
                    <a:pt x="4904" y="22286"/>
                    <a:pt x="5004" y="22165"/>
                    <a:pt x="5084" y="22045"/>
                  </a:cubicBezTo>
                  <a:lnTo>
                    <a:pt x="5145" y="21964"/>
                  </a:lnTo>
                  <a:cubicBezTo>
                    <a:pt x="5245" y="21824"/>
                    <a:pt x="5346" y="21703"/>
                    <a:pt x="5426" y="21562"/>
                  </a:cubicBezTo>
                  <a:cubicBezTo>
                    <a:pt x="5426" y="21542"/>
                    <a:pt x="5446" y="21522"/>
                    <a:pt x="5446" y="21522"/>
                  </a:cubicBezTo>
                  <a:cubicBezTo>
                    <a:pt x="5486" y="21462"/>
                    <a:pt x="5527" y="21402"/>
                    <a:pt x="5567" y="21341"/>
                  </a:cubicBezTo>
                  <a:cubicBezTo>
                    <a:pt x="5627" y="21221"/>
                    <a:pt x="5687" y="21120"/>
                    <a:pt x="5748" y="21000"/>
                  </a:cubicBezTo>
                  <a:cubicBezTo>
                    <a:pt x="5788" y="20939"/>
                    <a:pt x="5828" y="20859"/>
                    <a:pt x="5868" y="20799"/>
                  </a:cubicBezTo>
                  <a:cubicBezTo>
                    <a:pt x="5888" y="20718"/>
                    <a:pt x="5928" y="20658"/>
                    <a:pt x="5969" y="20598"/>
                  </a:cubicBezTo>
                  <a:cubicBezTo>
                    <a:pt x="5989" y="20517"/>
                    <a:pt x="6009" y="20497"/>
                    <a:pt x="6029" y="20437"/>
                  </a:cubicBezTo>
                  <a:lnTo>
                    <a:pt x="6089" y="20296"/>
                  </a:lnTo>
                  <a:cubicBezTo>
                    <a:pt x="6170" y="20136"/>
                    <a:pt x="6250" y="19955"/>
                    <a:pt x="6310" y="19774"/>
                  </a:cubicBezTo>
                  <a:cubicBezTo>
                    <a:pt x="6391" y="19553"/>
                    <a:pt x="6471" y="19312"/>
                    <a:pt x="6551" y="19071"/>
                  </a:cubicBezTo>
                  <a:cubicBezTo>
                    <a:pt x="6551" y="19050"/>
                    <a:pt x="6551" y="19030"/>
                    <a:pt x="6551" y="19010"/>
                  </a:cubicBezTo>
                  <a:cubicBezTo>
                    <a:pt x="6572" y="18950"/>
                    <a:pt x="6592" y="18870"/>
                    <a:pt x="6612" y="18809"/>
                  </a:cubicBezTo>
                  <a:cubicBezTo>
                    <a:pt x="6652" y="18669"/>
                    <a:pt x="6692" y="18508"/>
                    <a:pt x="6732" y="18367"/>
                  </a:cubicBezTo>
                  <a:cubicBezTo>
                    <a:pt x="6732" y="18347"/>
                    <a:pt x="6752" y="18307"/>
                    <a:pt x="6752" y="18287"/>
                  </a:cubicBezTo>
                  <a:cubicBezTo>
                    <a:pt x="6772" y="18206"/>
                    <a:pt x="6793" y="18126"/>
                    <a:pt x="6793" y="18026"/>
                  </a:cubicBezTo>
                  <a:cubicBezTo>
                    <a:pt x="6813" y="17945"/>
                    <a:pt x="6853" y="17805"/>
                    <a:pt x="6873" y="17684"/>
                  </a:cubicBezTo>
                  <a:cubicBezTo>
                    <a:pt x="6873" y="17644"/>
                    <a:pt x="6893" y="17624"/>
                    <a:pt x="6893" y="17584"/>
                  </a:cubicBezTo>
                  <a:cubicBezTo>
                    <a:pt x="6913" y="17503"/>
                    <a:pt x="6913" y="17403"/>
                    <a:pt x="6933" y="17322"/>
                  </a:cubicBezTo>
                  <a:cubicBezTo>
                    <a:pt x="6953" y="17222"/>
                    <a:pt x="6953" y="17101"/>
                    <a:pt x="6973" y="16981"/>
                  </a:cubicBezTo>
                  <a:lnTo>
                    <a:pt x="6994" y="16900"/>
                  </a:lnTo>
                  <a:cubicBezTo>
                    <a:pt x="7014" y="16780"/>
                    <a:pt x="7014" y="16679"/>
                    <a:pt x="7034" y="16579"/>
                  </a:cubicBezTo>
                  <a:cubicBezTo>
                    <a:pt x="7034" y="16478"/>
                    <a:pt x="7054" y="16378"/>
                    <a:pt x="7054" y="16277"/>
                  </a:cubicBezTo>
                  <a:lnTo>
                    <a:pt x="7054" y="16217"/>
                  </a:lnTo>
                  <a:cubicBezTo>
                    <a:pt x="7074" y="16076"/>
                    <a:pt x="7074" y="15916"/>
                    <a:pt x="7074" y="15775"/>
                  </a:cubicBezTo>
                  <a:cubicBezTo>
                    <a:pt x="7074" y="15695"/>
                    <a:pt x="7074" y="15634"/>
                    <a:pt x="7094" y="15574"/>
                  </a:cubicBezTo>
                  <a:lnTo>
                    <a:pt x="7094" y="15534"/>
                  </a:lnTo>
                  <a:cubicBezTo>
                    <a:pt x="7094" y="15313"/>
                    <a:pt x="7114" y="15092"/>
                    <a:pt x="7114" y="14871"/>
                  </a:cubicBezTo>
                  <a:lnTo>
                    <a:pt x="7114" y="14851"/>
                  </a:lnTo>
                  <a:cubicBezTo>
                    <a:pt x="7174" y="14851"/>
                    <a:pt x="7174" y="14790"/>
                    <a:pt x="7174" y="14730"/>
                  </a:cubicBezTo>
                  <a:lnTo>
                    <a:pt x="7174" y="14228"/>
                  </a:lnTo>
                  <a:lnTo>
                    <a:pt x="7174" y="14147"/>
                  </a:lnTo>
                  <a:cubicBezTo>
                    <a:pt x="7174" y="14067"/>
                    <a:pt x="7174" y="13966"/>
                    <a:pt x="7174" y="13906"/>
                  </a:cubicBezTo>
                  <a:lnTo>
                    <a:pt x="7154" y="13565"/>
                  </a:lnTo>
                  <a:lnTo>
                    <a:pt x="7134" y="13404"/>
                  </a:lnTo>
                  <a:cubicBezTo>
                    <a:pt x="7134" y="13303"/>
                    <a:pt x="7134" y="13203"/>
                    <a:pt x="7114" y="13122"/>
                  </a:cubicBezTo>
                  <a:cubicBezTo>
                    <a:pt x="7094" y="13022"/>
                    <a:pt x="7114" y="12962"/>
                    <a:pt x="7094" y="12861"/>
                  </a:cubicBezTo>
                  <a:cubicBezTo>
                    <a:pt x="7074" y="12761"/>
                    <a:pt x="7074" y="12700"/>
                    <a:pt x="7074" y="12620"/>
                  </a:cubicBezTo>
                  <a:cubicBezTo>
                    <a:pt x="7054" y="12520"/>
                    <a:pt x="7054" y="12419"/>
                    <a:pt x="7034" y="12319"/>
                  </a:cubicBezTo>
                  <a:cubicBezTo>
                    <a:pt x="7034" y="12258"/>
                    <a:pt x="7014" y="12198"/>
                    <a:pt x="7014" y="12158"/>
                  </a:cubicBezTo>
                  <a:cubicBezTo>
                    <a:pt x="6994" y="12037"/>
                    <a:pt x="6973" y="11917"/>
                    <a:pt x="6973" y="11796"/>
                  </a:cubicBezTo>
                  <a:cubicBezTo>
                    <a:pt x="6953" y="11696"/>
                    <a:pt x="6933" y="11615"/>
                    <a:pt x="6933" y="11515"/>
                  </a:cubicBezTo>
                  <a:lnTo>
                    <a:pt x="6913" y="11435"/>
                  </a:lnTo>
                  <a:cubicBezTo>
                    <a:pt x="6893" y="11254"/>
                    <a:pt x="6853" y="11093"/>
                    <a:pt x="6833" y="10932"/>
                  </a:cubicBezTo>
                  <a:cubicBezTo>
                    <a:pt x="6833" y="10852"/>
                    <a:pt x="6813" y="10791"/>
                    <a:pt x="6793" y="10731"/>
                  </a:cubicBezTo>
                  <a:lnTo>
                    <a:pt x="6793" y="10691"/>
                  </a:lnTo>
                  <a:cubicBezTo>
                    <a:pt x="6752" y="10450"/>
                    <a:pt x="6692" y="10189"/>
                    <a:pt x="6632" y="9927"/>
                  </a:cubicBezTo>
                  <a:cubicBezTo>
                    <a:pt x="6632" y="9927"/>
                    <a:pt x="6632" y="9907"/>
                    <a:pt x="6632" y="9907"/>
                  </a:cubicBezTo>
                  <a:cubicBezTo>
                    <a:pt x="6612" y="9847"/>
                    <a:pt x="6612" y="9767"/>
                    <a:pt x="6592" y="9686"/>
                  </a:cubicBezTo>
                  <a:cubicBezTo>
                    <a:pt x="6551" y="9505"/>
                    <a:pt x="6491" y="9325"/>
                    <a:pt x="6451" y="9124"/>
                  </a:cubicBezTo>
                  <a:lnTo>
                    <a:pt x="6431" y="9063"/>
                  </a:lnTo>
                  <a:cubicBezTo>
                    <a:pt x="6411" y="8963"/>
                    <a:pt x="6371" y="8842"/>
                    <a:pt x="6350" y="8722"/>
                  </a:cubicBezTo>
                  <a:cubicBezTo>
                    <a:pt x="6310" y="8601"/>
                    <a:pt x="6270" y="8440"/>
                    <a:pt x="6230" y="8300"/>
                  </a:cubicBezTo>
                  <a:cubicBezTo>
                    <a:pt x="6230" y="8280"/>
                    <a:pt x="6210" y="8239"/>
                    <a:pt x="6210" y="8219"/>
                  </a:cubicBezTo>
                  <a:cubicBezTo>
                    <a:pt x="6170" y="8059"/>
                    <a:pt x="6109" y="7918"/>
                    <a:pt x="6069" y="7757"/>
                  </a:cubicBezTo>
                  <a:cubicBezTo>
                    <a:pt x="6029" y="7637"/>
                    <a:pt x="5989" y="7516"/>
                    <a:pt x="5969" y="7395"/>
                  </a:cubicBezTo>
                  <a:cubicBezTo>
                    <a:pt x="5969" y="7375"/>
                    <a:pt x="5949" y="7355"/>
                    <a:pt x="5928" y="7335"/>
                  </a:cubicBezTo>
                  <a:cubicBezTo>
                    <a:pt x="5868" y="7134"/>
                    <a:pt x="5808" y="6933"/>
                    <a:pt x="5728" y="6732"/>
                  </a:cubicBezTo>
                  <a:cubicBezTo>
                    <a:pt x="5707" y="6632"/>
                    <a:pt x="5667" y="6551"/>
                    <a:pt x="5627" y="6451"/>
                  </a:cubicBezTo>
                  <a:lnTo>
                    <a:pt x="5627" y="6391"/>
                  </a:lnTo>
                  <a:cubicBezTo>
                    <a:pt x="5506" y="6069"/>
                    <a:pt x="5366" y="5748"/>
                    <a:pt x="5245" y="5406"/>
                  </a:cubicBezTo>
                  <a:lnTo>
                    <a:pt x="5245" y="5386"/>
                  </a:lnTo>
                  <a:cubicBezTo>
                    <a:pt x="5145" y="5125"/>
                    <a:pt x="5044" y="4884"/>
                    <a:pt x="4944" y="4622"/>
                  </a:cubicBezTo>
                  <a:cubicBezTo>
                    <a:pt x="4904" y="4562"/>
                    <a:pt x="4884" y="4482"/>
                    <a:pt x="4843" y="4421"/>
                  </a:cubicBezTo>
                  <a:lnTo>
                    <a:pt x="4703" y="4100"/>
                  </a:lnTo>
                  <a:cubicBezTo>
                    <a:pt x="4683" y="4019"/>
                    <a:pt x="4622" y="3939"/>
                    <a:pt x="4602" y="3859"/>
                  </a:cubicBezTo>
                  <a:cubicBezTo>
                    <a:pt x="4562" y="3778"/>
                    <a:pt x="4482" y="3597"/>
                    <a:pt x="4421" y="3497"/>
                  </a:cubicBezTo>
                  <a:lnTo>
                    <a:pt x="4180" y="2995"/>
                  </a:lnTo>
                  <a:lnTo>
                    <a:pt x="3999" y="2633"/>
                  </a:lnTo>
                  <a:cubicBezTo>
                    <a:pt x="3979" y="2593"/>
                    <a:pt x="3959" y="2553"/>
                    <a:pt x="3939" y="2492"/>
                  </a:cubicBezTo>
                  <a:cubicBezTo>
                    <a:pt x="3859" y="2352"/>
                    <a:pt x="3778" y="2211"/>
                    <a:pt x="3698" y="2070"/>
                  </a:cubicBezTo>
                  <a:lnTo>
                    <a:pt x="3557" y="1809"/>
                  </a:lnTo>
                  <a:cubicBezTo>
                    <a:pt x="3417" y="1528"/>
                    <a:pt x="3256" y="1246"/>
                    <a:pt x="3095" y="965"/>
                  </a:cubicBezTo>
                  <a:cubicBezTo>
                    <a:pt x="3035" y="865"/>
                    <a:pt x="2995" y="784"/>
                    <a:pt x="2934" y="704"/>
                  </a:cubicBezTo>
                  <a:cubicBezTo>
                    <a:pt x="2914" y="684"/>
                    <a:pt x="2894" y="664"/>
                    <a:pt x="2874" y="644"/>
                  </a:cubicBezTo>
                  <a:lnTo>
                    <a:pt x="2834" y="583"/>
                  </a:lnTo>
                  <a:lnTo>
                    <a:pt x="2733" y="483"/>
                  </a:lnTo>
                  <a:lnTo>
                    <a:pt x="2713" y="443"/>
                  </a:lnTo>
                  <a:lnTo>
                    <a:pt x="2693" y="443"/>
                  </a:lnTo>
                  <a:lnTo>
                    <a:pt x="2673" y="402"/>
                  </a:lnTo>
                  <a:lnTo>
                    <a:pt x="2593" y="342"/>
                  </a:lnTo>
                  <a:lnTo>
                    <a:pt x="2532" y="282"/>
                  </a:lnTo>
                  <a:lnTo>
                    <a:pt x="2492" y="242"/>
                  </a:lnTo>
                  <a:lnTo>
                    <a:pt x="2432" y="201"/>
                  </a:lnTo>
                  <a:lnTo>
                    <a:pt x="2392" y="161"/>
                  </a:lnTo>
                  <a:lnTo>
                    <a:pt x="2331" y="141"/>
                  </a:lnTo>
                  <a:lnTo>
                    <a:pt x="2251" y="101"/>
                  </a:lnTo>
                  <a:lnTo>
                    <a:pt x="2231" y="101"/>
                  </a:lnTo>
                  <a:lnTo>
                    <a:pt x="2211" y="81"/>
                  </a:lnTo>
                  <a:lnTo>
                    <a:pt x="2151" y="61"/>
                  </a:lnTo>
                  <a:lnTo>
                    <a:pt x="2110" y="61"/>
                  </a:lnTo>
                  <a:lnTo>
                    <a:pt x="2070" y="41"/>
                  </a:lnTo>
                  <a:lnTo>
                    <a:pt x="2030" y="21"/>
                  </a:lnTo>
                  <a:lnTo>
                    <a:pt x="1990" y="1"/>
                  </a:lnTo>
                  <a:close/>
                  <a:moveTo>
                    <a:pt x="1767" y="24638"/>
                  </a:moveTo>
                  <a:lnTo>
                    <a:pt x="1528" y="24778"/>
                  </a:lnTo>
                  <a:cubicBezTo>
                    <a:pt x="1612" y="24735"/>
                    <a:pt x="1691" y="24688"/>
                    <a:pt x="1767" y="24638"/>
                  </a:cubicBez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grpSp>
        <p:nvGrpSpPr>
          <p:cNvPr id="1102" name="Google Shape;1102;p30"/>
          <p:cNvGrpSpPr/>
          <p:nvPr/>
        </p:nvGrpSpPr>
        <p:grpSpPr>
          <a:xfrm>
            <a:off x="7436207" y="2007750"/>
            <a:ext cx="434139" cy="389047"/>
            <a:chOff x="3047875" y="2232525"/>
            <a:chExt cx="938475" cy="841000"/>
          </a:xfrm>
        </p:grpSpPr>
        <p:sp>
          <p:nvSpPr>
            <p:cNvPr id="1103" name="Google Shape;1103;p30"/>
            <p:cNvSpPr/>
            <p:nvPr/>
          </p:nvSpPr>
          <p:spPr>
            <a:xfrm>
              <a:off x="3395025" y="2885725"/>
              <a:ext cx="206500" cy="187800"/>
            </a:xfrm>
            <a:custGeom>
              <a:avLst/>
              <a:gdLst/>
              <a:ahLst/>
              <a:cxnLst/>
              <a:rect l="l" t="t" r="r" b="b"/>
              <a:pathLst>
                <a:path w="8260" h="7512" extrusionOk="0">
                  <a:moveTo>
                    <a:pt x="1510" y="0"/>
                  </a:moveTo>
                  <a:cubicBezTo>
                    <a:pt x="966" y="0"/>
                    <a:pt x="456" y="122"/>
                    <a:pt x="1" y="378"/>
                  </a:cubicBezTo>
                  <a:lnTo>
                    <a:pt x="4120" y="7512"/>
                  </a:lnTo>
                  <a:lnTo>
                    <a:pt x="8260" y="5161"/>
                  </a:lnTo>
                  <a:cubicBezTo>
                    <a:pt x="7134" y="3191"/>
                    <a:pt x="5627" y="1664"/>
                    <a:pt x="4140" y="800"/>
                  </a:cubicBezTo>
                  <a:cubicBezTo>
                    <a:pt x="3233" y="280"/>
                    <a:pt x="2333" y="0"/>
                    <a:pt x="15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04" name="Google Shape;1104;p30"/>
            <p:cNvSpPr/>
            <p:nvPr/>
          </p:nvSpPr>
          <p:spPr>
            <a:xfrm>
              <a:off x="3395525" y="2866525"/>
              <a:ext cx="241675" cy="148225"/>
            </a:xfrm>
            <a:custGeom>
              <a:avLst/>
              <a:gdLst/>
              <a:ahLst/>
              <a:cxnLst/>
              <a:rect l="l" t="t" r="r" b="b"/>
              <a:pathLst>
                <a:path w="9667" h="5929" extrusionOk="0">
                  <a:moveTo>
                    <a:pt x="2593" y="1"/>
                  </a:moveTo>
                  <a:cubicBezTo>
                    <a:pt x="2492" y="1"/>
                    <a:pt x="2392" y="41"/>
                    <a:pt x="2292" y="61"/>
                  </a:cubicBezTo>
                  <a:lnTo>
                    <a:pt x="2271" y="61"/>
                  </a:lnTo>
                  <a:lnTo>
                    <a:pt x="2131" y="81"/>
                  </a:lnTo>
                  <a:lnTo>
                    <a:pt x="2070" y="81"/>
                  </a:lnTo>
                  <a:cubicBezTo>
                    <a:pt x="2010" y="101"/>
                    <a:pt x="1950" y="121"/>
                    <a:pt x="1870" y="161"/>
                  </a:cubicBezTo>
                  <a:lnTo>
                    <a:pt x="1729" y="222"/>
                  </a:lnTo>
                  <a:lnTo>
                    <a:pt x="1648" y="242"/>
                  </a:lnTo>
                  <a:cubicBezTo>
                    <a:pt x="1568" y="282"/>
                    <a:pt x="1488" y="322"/>
                    <a:pt x="1427" y="362"/>
                  </a:cubicBezTo>
                  <a:lnTo>
                    <a:pt x="1" y="1186"/>
                  </a:lnTo>
                  <a:cubicBezTo>
                    <a:pt x="81" y="1146"/>
                    <a:pt x="161" y="1106"/>
                    <a:pt x="242" y="1066"/>
                  </a:cubicBezTo>
                  <a:lnTo>
                    <a:pt x="302" y="1046"/>
                  </a:lnTo>
                  <a:cubicBezTo>
                    <a:pt x="362" y="1005"/>
                    <a:pt x="403" y="985"/>
                    <a:pt x="463" y="965"/>
                  </a:cubicBezTo>
                  <a:cubicBezTo>
                    <a:pt x="523" y="965"/>
                    <a:pt x="604" y="925"/>
                    <a:pt x="684" y="905"/>
                  </a:cubicBezTo>
                  <a:lnTo>
                    <a:pt x="724" y="905"/>
                  </a:lnTo>
                  <a:cubicBezTo>
                    <a:pt x="784" y="885"/>
                    <a:pt x="845" y="885"/>
                    <a:pt x="905" y="865"/>
                  </a:cubicBezTo>
                  <a:cubicBezTo>
                    <a:pt x="1005" y="845"/>
                    <a:pt x="1106" y="825"/>
                    <a:pt x="1186" y="825"/>
                  </a:cubicBezTo>
                  <a:lnTo>
                    <a:pt x="1829" y="825"/>
                  </a:lnTo>
                  <a:lnTo>
                    <a:pt x="1970" y="845"/>
                  </a:lnTo>
                  <a:lnTo>
                    <a:pt x="2111" y="865"/>
                  </a:lnTo>
                  <a:lnTo>
                    <a:pt x="2211" y="885"/>
                  </a:lnTo>
                  <a:cubicBezTo>
                    <a:pt x="2271" y="885"/>
                    <a:pt x="2332" y="905"/>
                    <a:pt x="2372" y="905"/>
                  </a:cubicBezTo>
                  <a:lnTo>
                    <a:pt x="2472" y="925"/>
                  </a:lnTo>
                  <a:lnTo>
                    <a:pt x="2653" y="985"/>
                  </a:lnTo>
                  <a:lnTo>
                    <a:pt x="2734" y="1005"/>
                  </a:lnTo>
                  <a:lnTo>
                    <a:pt x="2975" y="1086"/>
                  </a:lnTo>
                  <a:lnTo>
                    <a:pt x="3035" y="1106"/>
                  </a:lnTo>
                  <a:lnTo>
                    <a:pt x="3236" y="1186"/>
                  </a:lnTo>
                  <a:lnTo>
                    <a:pt x="3336" y="1227"/>
                  </a:lnTo>
                  <a:cubicBezTo>
                    <a:pt x="3397" y="1247"/>
                    <a:pt x="3437" y="1267"/>
                    <a:pt x="3497" y="1287"/>
                  </a:cubicBezTo>
                  <a:lnTo>
                    <a:pt x="3598" y="1347"/>
                  </a:lnTo>
                  <a:lnTo>
                    <a:pt x="3758" y="1427"/>
                  </a:lnTo>
                  <a:lnTo>
                    <a:pt x="3859" y="1468"/>
                  </a:lnTo>
                  <a:cubicBezTo>
                    <a:pt x="3939" y="1508"/>
                    <a:pt x="4020" y="1568"/>
                    <a:pt x="4100" y="1608"/>
                  </a:cubicBezTo>
                  <a:lnTo>
                    <a:pt x="4321" y="1749"/>
                  </a:lnTo>
                  <a:lnTo>
                    <a:pt x="4401" y="1789"/>
                  </a:lnTo>
                  <a:cubicBezTo>
                    <a:pt x="4502" y="1809"/>
                    <a:pt x="4582" y="1849"/>
                    <a:pt x="4663" y="1910"/>
                  </a:cubicBezTo>
                  <a:lnTo>
                    <a:pt x="4743" y="1970"/>
                  </a:lnTo>
                  <a:cubicBezTo>
                    <a:pt x="4803" y="2010"/>
                    <a:pt x="4864" y="2050"/>
                    <a:pt x="4944" y="2111"/>
                  </a:cubicBezTo>
                  <a:lnTo>
                    <a:pt x="5065" y="2191"/>
                  </a:lnTo>
                  <a:lnTo>
                    <a:pt x="5205" y="2312"/>
                  </a:lnTo>
                  <a:cubicBezTo>
                    <a:pt x="5266" y="2352"/>
                    <a:pt x="5306" y="2392"/>
                    <a:pt x="5366" y="2452"/>
                  </a:cubicBezTo>
                  <a:cubicBezTo>
                    <a:pt x="5406" y="2492"/>
                    <a:pt x="5446" y="2513"/>
                    <a:pt x="5487" y="2553"/>
                  </a:cubicBezTo>
                  <a:cubicBezTo>
                    <a:pt x="5567" y="2613"/>
                    <a:pt x="5647" y="2693"/>
                    <a:pt x="5748" y="2774"/>
                  </a:cubicBezTo>
                  <a:lnTo>
                    <a:pt x="5768" y="2794"/>
                  </a:lnTo>
                  <a:cubicBezTo>
                    <a:pt x="5868" y="2894"/>
                    <a:pt x="5969" y="2995"/>
                    <a:pt x="6069" y="3095"/>
                  </a:cubicBezTo>
                  <a:lnTo>
                    <a:pt x="6150" y="3156"/>
                  </a:lnTo>
                  <a:cubicBezTo>
                    <a:pt x="6250" y="3256"/>
                    <a:pt x="6331" y="3357"/>
                    <a:pt x="6431" y="3457"/>
                  </a:cubicBezTo>
                  <a:lnTo>
                    <a:pt x="6511" y="3537"/>
                  </a:lnTo>
                  <a:cubicBezTo>
                    <a:pt x="6652" y="3678"/>
                    <a:pt x="6773" y="3839"/>
                    <a:pt x="6913" y="4000"/>
                  </a:cubicBezTo>
                  <a:lnTo>
                    <a:pt x="6994" y="4100"/>
                  </a:lnTo>
                  <a:cubicBezTo>
                    <a:pt x="7074" y="4201"/>
                    <a:pt x="7154" y="4301"/>
                    <a:pt x="7255" y="4422"/>
                  </a:cubicBezTo>
                  <a:lnTo>
                    <a:pt x="7315" y="4502"/>
                  </a:lnTo>
                  <a:cubicBezTo>
                    <a:pt x="7416" y="4643"/>
                    <a:pt x="7496" y="4763"/>
                    <a:pt x="7597" y="4904"/>
                  </a:cubicBezTo>
                  <a:cubicBezTo>
                    <a:pt x="7617" y="4944"/>
                    <a:pt x="7657" y="4984"/>
                    <a:pt x="7677" y="5004"/>
                  </a:cubicBezTo>
                  <a:cubicBezTo>
                    <a:pt x="7737" y="5125"/>
                    <a:pt x="7818" y="5225"/>
                    <a:pt x="7898" y="5346"/>
                  </a:cubicBezTo>
                  <a:lnTo>
                    <a:pt x="7978" y="5467"/>
                  </a:lnTo>
                  <a:cubicBezTo>
                    <a:pt x="8059" y="5627"/>
                    <a:pt x="8159" y="5768"/>
                    <a:pt x="8240" y="5929"/>
                  </a:cubicBezTo>
                  <a:lnTo>
                    <a:pt x="9666" y="5105"/>
                  </a:lnTo>
                  <a:cubicBezTo>
                    <a:pt x="9566" y="4944"/>
                    <a:pt x="9485" y="4803"/>
                    <a:pt x="9385" y="4643"/>
                  </a:cubicBezTo>
                  <a:lnTo>
                    <a:pt x="9305" y="4522"/>
                  </a:lnTo>
                  <a:cubicBezTo>
                    <a:pt x="9244" y="4401"/>
                    <a:pt x="9164" y="4301"/>
                    <a:pt x="9084" y="4180"/>
                  </a:cubicBezTo>
                  <a:lnTo>
                    <a:pt x="9023" y="4080"/>
                  </a:lnTo>
                  <a:cubicBezTo>
                    <a:pt x="8923" y="3939"/>
                    <a:pt x="8822" y="3799"/>
                    <a:pt x="8722" y="3678"/>
                  </a:cubicBezTo>
                  <a:lnTo>
                    <a:pt x="8662" y="3598"/>
                  </a:lnTo>
                  <a:lnTo>
                    <a:pt x="8420" y="3276"/>
                  </a:lnTo>
                  <a:lnTo>
                    <a:pt x="8360" y="3216"/>
                  </a:lnTo>
                  <a:cubicBezTo>
                    <a:pt x="8360" y="3216"/>
                    <a:pt x="8340" y="3196"/>
                    <a:pt x="8340" y="3176"/>
                  </a:cubicBezTo>
                  <a:cubicBezTo>
                    <a:pt x="8199" y="3015"/>
                    <a:pt x="8059" y="2854"/>
                    <a:pt x="7918" y="2714"/>
                  </a:cubicBezTo>
                  <a:lnTo>
                    <a:pt x="7898" y="2673"/>
                  </a:lnTo>
                  <a:lnTo>
                    <a:pt x="7838" y="2633"/>
                  </a:lnTo>
                  <a:cubicBezTo>
                    <a:pt x="7757" y="2533"/>
                    <a:pt x="7657" y="2432"/>
                    <a:pt x="7556" y="2332"/>
                  </a:cubicBezTo>
                  <a:lnTo>
                    <a:pt x="7516" y="2292"/>
                  </a:lnTo>
                  <a:cubicBezTo>
                    <a:pt x="7496" y="2271"/>
                    <a:pt x="7496" y="2271"/>
                    <a:pt x="7496" y="2271"/>
                  </a:cubicBezTo>
                  <a:cubicBezTo>
                    <a:pt x="7396" y="2171"/>
                    <a:pt x="7295" y="2070"/>
                    <a:pt x="7195" y="1970"/>
                  </a:cubicBezTo>
                  <a:lnTo>
                    <a:pt x="7154" y="1950"/>
                  </a:lnTo>
                  <a:lnTo>
                    <a:pt x="6913" y="1729"/>
                  </a:lnTo>
                  <a:lnTo>
                    <a:pt x="6893" y="1709"/>
                  </a:lnTo>
                  <a:lnTo>
                    <a:pt x="6773" y="1628"/>
                  </a:lnTo>
                  <a:lnTo>
                    <a:pt x="6632" y="1488"/>
                  </a:lnTo>
                  <a:lnTo>
                    <a:pt x="6612" y="1488"/>
                  </a:lnTo>
                  <a:lnTo>
                    <a:pt x="6471" y="1367"/>
                  </a:lnTo>
                  <a:lnTo>
                    <a:pt x="6351" y="1287"/>
                  </a:lnTo>
                  <a:lnTo>
                    <a:pt x="6351" y="1267"/>
                  </a:lnTo>
                  <a:lnTo>
                    <a:pt x="6150" y="1146"/>
                  </a:lnTo>
                  <a:lnTo>
                    <a:pt x="6089" y="1106"/>
                  </a:lnTo>
                  <a:lnTo>
                    <a:pt x="5828" y="925"/>
                  </a:lnTo>
                  <a:lnTo>
                    <a:pt x="5768" y="885"/>
                  </a:lnTo>
                  <a:cubicBezTo>
                    <a:pt x="5708" y="845"/>
                    <a:pt x="5647" y="825"/>
                    <a:pt x="5587" y="784"/>
                  </a:cubicBezTo>
                  <a:lnTo>
                    <a:pt x="5547" y="764"/>
                  </a:lnTo>
                  <a:lnTo>
                    <a:pt x="5346" y="644"/>
                  </a:lnTo>
                  <a:lnTo>
                    <a:pt x="5306" y="624"/>
                  </a:lnTo>
                  <a:lnTo>
                    <a:pt x="5205" y="563"/>
                  </a:lnTo>
                  <a:lnTo>
                    <a:pt x="5125" y="523"/>
                  </a:lnTo>
                  <a:lnTo>
                    <a:pt x="5045" y="483"/>
                  </a:lnTo>
                  <a:lnTo>
                    <a:pt x="4944" y="443"/>
                  </a:lnTo>
                  <a:lnTo>
                    <a:pt x="4884" y="423"/>
                  </a:lnTo>
                  <a:lnTo>
                    <a:pt x="4763" y="362"/>
                  </a:lnTo>
                  <a:lnTo>
                    <a:pt x="4683" y="322"/>
                  </a:lnTo>
                  <a:lnTo>
                    <a:pt x="4643" y="322"/>
                  </a:lnTo>
                  <a:lnTo>
                    <a:pt x="4462" y="242"/>
                  </a:lnTo>
                  <a:lnTo>
                    <a:pt x="4422" y="242"/>
                  </a:lnTo>
                  <a:cubicBezTo>
                    <a:pt x="4341" y="202"/>
                    <a:pt x="4261" y="182"/>
                    <a:pt x="4160" y="161"/>
                  </a:cubicBezTo>
                  <a:lnTo>
                    <a:pt x="4080" y="141"/>
                  </a:lnTo>
                  <a:lnTo>
                    <a:pt x="3939" y="101"/>
                  </a:lnTo>
                  <a:lnTo>
                    <a:pt x="3899" y="101"/>
                  </a:lnTo>
                  <a:cubicBezTo>
                    <a:pt x="3879" y="101"/>
                    <a:pt x="3839" y="81"/>
                    <a:pt x="3799" y="61"/>
                  </a:cubicBezTo>
                  <a:lnTo>
                    <a:pt x="3698" y="41"/>
                  </a:lnTo>
                  <a:lnTo>
                    <a:pt x="3658" y="41"/>
                  </a:lnTo>
                  <a:lnTo>
                    <a:pt x="3537" y="21"/>
                  </a:lnTo>
                  <a:lnTo>
                    <a:pt x="3437"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05" name="Google Shape;1105;p30"/>
            <p:cNvSpPr/>
            <p:nvPr/>
          </p:nvSpPr>
          <p:spPr>
            <a:xfrm>
              <a:off x="3219700" y="2565650"/>
              <a:ext cx="558150" cy="408925"/>
            </a:xfrm>
            <a:custGeom>
              <a:avLst/>
              <a:gdLst/>
              <a:ahLst/>
              <a:cxnLst/>
              <a:rect l="l" t="t" r="r" b="b"/>
              <a:pathLst>
                <a:path w="22326" h="16357" extrusionOk="0">
                  <a:moveTo>
                    <a:pt x="4071" y="0"/>
                  </a:moveTo>
                  <a:cubicBezTo>
                    <a:pt x="2605" y="0"/>
                    <a:pt x="1228" y="330"/>
                    <a:pt x="0" y="1024"/>
                  </a:cubicBezTo>
                  <a:lnTo>
                    <a:pt x="4220" y="8338"/>
                  </a:lnTo>
                  <a:cubicBezTo>
                    <a:pt x="4973" y="7910"/>
                    <a:pt x="5820" y="7707"/>
                    <a:pt x="6724" y="7707"/>
                  </a:cubicBezTo>
                  <a:cubicBezTo>
                    <a:pt x="8111" y="7707"/>
                    <a:pt x="9632" y="8186"/>
                    <a:pt x="11153" y="9062"/>
                  </a:cubicBezTo>
                  <a:cubicBezTo>
                    <a:pt x="13665" y="10509"/>
                    <a:pt x="16177" y="13061"/>
                    <a:pt x="18086" y="16356"/>
                  </a:cubicBezTo>
                  <a:lnTo>
                    <a:pt x="22326" y="13925"/>
                  </a:lnTo>
                  <a:cubicBezTo>
                    <a:pt x="19272" y="8620"/>
                    <a:pt x="15232" y="4500"/>
                    <a:pt x="11173" y="2169"/>
                  </a:cubicBezTo>
                  <a:cubicBezTo>
                    <a:pt x="8737" y="763"/>
                    <a:pt x="6300" y="0"/>
                    <a:pt x="40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06" name="Google Shape;1106;p30"/>
            <p:cNvSpPr/>
            <p:nvPr/>
          </p:nvSpPr>
          <p:spPr>
            <a:xfrm>
              <a:off x="3219700" y="2545525"/>
              <a:ext cx="593825" cy="368250"/>
            </a:xfrm>
            <a:custGeom>
              <a:avLst/>
              <a:gdLst/>
              <a:ahLst/>
              <a:cxnLst/>
              <a:rect l="l" t="t" r="r" b="b"/>
              <a:pathLst>
                <a:path w="23753" h="14730" extrusionOk="0">
                  <a:moveTo>
                    <a:pt x="5185" y="0"/>
                  </a:moveTo>
                  <a:cubicBezTo>
                    <a:pt x="5004" y="0"/>
                    <a:pt x="4843" y="20"/>
                    <a:pt x="4662" y="40"/>
                  </a:cubicBezTo>
                  <a:lnTo>
                    <a:pt x="4602" y="40"/>
                  </a:lnTo>
                  <a:lnTo>
                    <a:pt x="4482" y="60"/>
                  </a:lnTo>
                  <a:cubicBezTo>
                    <a:pt x="4321" y="80"/>
                    <a:pt x="4160" y="101"/>
                    <a:pt x="3979" y="121"/>
                  </a:cubicBezTo>
                  <a:lnTo>
                    <a:pt x="3839" y="141"/>
                  </a:lnTo>
                  <a:cubicBezTo>
                    <a:pt x="3818" y="141"/>
                    <a:pt x="3778" y="141"/>
                    <a:pt x="3758" y="161"/>
                  </a:cubicBezTo>
                  <a:cubicBezTo>
                    <a:pt x="3618" y="181"/>
                    <a:pt x="3517" y="221"/>
                    <a:pt x="3356" y="261"/>
                  </a:cubicBezTo>
                  <a:lnTo>
                    <a:pt x="3236" y="281"/>
                  </a:lnTo>
                  <a:cubicBezTo>
                    <a:pt x="3035" y="342"/>
                    <a:pt x="2854" y="402"/>
                    <a:pt x="2673" y="462"/>
                  </a:cubicBezTo>
                  <a:lnTo>
                    <a:pt x="2633" y="482"/>
                  </a:lnTo>
                  <a:lnTo>
                    <a:pt x="2573" y="482"/>
                  </a:lnTo>
                  <a:cubicBezTo>
                    <a:pt x="2392" y="563"/>
                    <a:pt x="2191" y="643"/>
                    <a:pt x="2010" y="723"/>
                  </a:cubicBezTo>
                  <a:lnTo>
                    <a:pt x="1990" y="744"/>
                  </a:lnTo>
                  <a:cubicBezTo>
                    <a:pt x="1789" y="824"/>
                    <a:pt x="1608" y="924"/>
                    <a:pt x="1407" y="1025"/>
                  </a:cubicBezTo>
                  <a:lnTo>
                    <a:pt x="0" y="1849"/>
                  </a:lnTo>
                  <a:cubicBezTo>
                    <a:pt x="181" y="1748"/>
                    <a:pt x="382" y="1648"/>
                    <a:pt x="563" y="1567"/>
                  </a:cubicBezTo>
                  <a:lnTo>
                    <a:pt x="603" y="1547"/>
                  </a:lnTo>
                  <a:cubicBezTo>
                    <a:pt x="784" y="1467"/>
                    <a:pt x="965" y="1387"/>
                    <a:pt x="1166" y="1306"/>
                  </a:cubicBezTo>
                  <a:lnTo>
                    <a:pt x="1206" y="1286"/>
                  </a:lnTo>
                  <a:cubicBezTo>
                    <a:pt x="1407" y="1226"/>
                    <a:pt x="1608" y="1166"/>
                    <a:pt x="1809" y="1105"/>
                  </a:cubicBezTo>
                  <a:lnTo>
                    <a:pt x="1950" y="1085"/>
                  </a:lnTo>
                  <a:cubicBezTo>
                    <a:pt x="2110" y="1045"/>
                    <a:pt x="2271" y="1005"/>
                    <a:pt x="2432" y="965"/>
                  </a:cubicBezTo>
                  <a:lnTo>
                    <a:pt x="2573" y="945"/>
                  </a:lnTo>
                  <a:cubicBezTo>
                    <a:pt x="2733" y="924"/>
                    <a:pt x="2894" y="904"/>
                    <a:pt x="3075" y="884"/>
                  </a:cubicBezTo>
                  <a:lnTo>
                    <a:pt x="3196" y="884"/>
                  </a:lnTo>
                  <a:cubicBezTo>
                    <a:pt x="3376" y="864"/>
                    <a:pt x="3577" y="844"/>
                    <a:pt x="3778" y="844"/>
                  </a:cubicBezTo>
                  <a:lnTo>
                    <a:pt x="4261" y="844"/>
                  </a:lnTo>
                  <a:lnTo>
                    <a:pt x="4662" y="864"/>
                  </a:lnTo>
                  <a:cubicBezTo>
                    <a:pt x="4783" y="864"/>
                    <a:pt x="4904" y="864"/>
                    <a:pt x="5024" y="884"/>
                  </a:cubicBezTo>
                  <a:cubicBezTo>
                    <a:pt x="5125" y="904"/>
                    <a:pt x="5245" y="904"/>
                    <a:pt x="5366" y="924"/>
                  </a:cubicBezTo>
                  <a:cubicBezTo>
                    <a:pt x="5486" y="924"/>
                    <a:pt x="5607" y="945"/>
                    <a:pt x="5748" y="965"/>
                  </a:cubicBezTo>
                  <a:lnTo>
                    <a:pt x="6069" y="1025"/>
                  </a:lnTo>
                  <a:cubicBezTo>
                    <a:pt x="6190" y="1045"/>
                    <a:pt x="6330" y="1085"/>
                    <a:pt x="6471" y="1105"/>
                  </a:cubicBezTo>
                  <a:lnTo>
                    <a:pt x="6752" y="1166"/>
                  </a:lnTo>
                  <a:cubicBezTo>
                    <a:pt x="6913" y="1206"/>
                    <a:pt x="7074" y="1266"/>
                    <a:pt x="7255" y="1306"/>
                  </a:cubicBezTo>
                  <a:lnTo>
                    <a:pt x="7456" y="1367"/>
                  </a:lnTo>
                  <a:cubicBezTo>
                    <a:pt x="7697" y="1427"/>
                    <a:pt x="7918" y="1507"/>
                    <a:pt x="8159" y="1588"/>
                  </a:cubicBezTo>
                  <a:lnTo>
                    <a:pt x="8300" y="1648"/>
                  </a:lnTo>
                  <a:cubicBezTo>
                    <a:pt x="8481" y="1708"/>
                    <a:pt x="8681" y="1789"/>
                    <a:pt x="8862" y="1849"/>
                  </a:cubicBezTo>
                  <a:lnTo>
                    <a:pt x="9103" y="1969"/>
                  </a:lnTo>
                  <a:cubicBezTo>
                    <a:pt x="9264" y="2030"/>
                    <a:pt x="9425" y="2090"/>
                    <a:pt x="9566" y="2170"/>
                  </a:cubicBezTo>
                  <a:lnTo>
                    <a:pt x="9847" y="2291"/>
                  </a:lnTo>
                  <a:cubicBezTo>
                    <a:pt x="9988" y="2351"/>
                    <a:pt x="10128" y="2432"/>
                    <a:pt x="10289" y="2512"/>
                  </a:cubicBezTo>
                  <a:lnTo>
                    <a:pt x="10550" y="2653"/>
                  </a:lnTo>
                  <a:cubicBezTo>
                    <a:pt x="10771" y="2773"/>
                    <a:pt x="10992" y="2874"/>
                    <a:pt x="11193" y="3014"/>
                  </a:cubicBezTo>
                  <a:cubicBezTo>
                    <a:pt x="11414" y="3135"/>
                    <a:pt x="11595" y="3235"/>
                    <a:pt x="11796" y="3356"/>
                  </a:cubicBezTo>
                  <a:lnTo>
                    <a:pt x="11997" y="3476"/>
                  </a:lnTo>
                  <a:cubicBezTo>
                    <a:pt x="12198" y="3617"/>
                    <a:pt x="12439" y="3758"/>
                    <a:pt x="12680" y="3939"/>
                  </a:cubicBezTo>
                  <a:lnTo>
                    <a:pt x="12841" y="4039"/>
                  </a:lnTo>
                  <a:cubicBezTo>
                    <a:pt x="13022" y="4180"/>
                    <a:pt x="13223" y="4300"/>
                    <a:pt x="13404" y="4441"/>
                  </a:cubicBezTo>
                  <a:lnTo>
                    <a:pt x="13725" y="4682"/>
                  </a:lnTo>
                  <a:cubicBezTo>
                    <a:pt x="13866" y="4803"/>
                    <a:pt x="14007" y="4903"/>
                    <a:pt x="14147" y="5024"/>
                  </a:cubicBezTo>
                  <a:cubicBezTo>
                    <a:pt x="14288" y="5124"/>
                    <a:pt x="14409" y="5245"/>
                    <a:pt x="14549" y="5345"/>
                  </a:cubicBezTo>
                  <a:lnTo>
                    <a:pt x="14891" y="5627"/>
                  </a:lnTo>
                  <a:cubicBezTo>
                    <a:pt x="15152" y="5848"/>
                    <a:pt x="15373" y="6049"/>
                    <a:pt x="15614" y="6270"/>
                  </a:cubicBezTo>
                  <a:lnTo>
                    <a:pt x="15675" y="6310"/>
                  </a:lnTo>
                  <a:cubicBezTo>
                    <a:pt x="15956" y="6571"/>
                    <a:pt x="16217" y="6832"/>
                    <a:pt x="16478" y="7094"/>
                  </a:cubicBezTo>
                  <a:cubicBezTo>
                    <a:pt x="16699" y="7295"/>
                    <a:pt x="16900" y="7495"/>
                    <a:pt x="17101" y="7717"/>
                  </a:cubicBezTo>
                  <a:lnTo>
                    <a:pt x="17202" y="7817"/>
                  </a:lnTo>
                  <a:cubicBezTo>
                    <a:pt x="17362" y="7998"/>
                    <a:pt x="17543" y="8179"/>
                    <a:pt x="17704" y="8360"/>
                  </a:cubicBezTo>
                  <a:lnTo>
                    <a:pt x="18006" y="8701"/>
                  </a:lnTo>
                  <a:cubicBezTo>
                    <a:pt x="18126" y="8842"/>
                    <a:pt x="18247" y="8982"/>
                    <a:pt x="18367" y="9123"/>
                  </a:cubicBezTo>
                  <a:cubicBezTo>
                    <a:pt x="18508" y="9264"/>
                    <a:pt x="18568" y="9364"/>
                    <a:pt x="18669" y="9465"/>
                  </a:cubicBezTo>
                  <a:cubicBezTo>
                    <a:pt x="18809" y="9646"/>
                    <a:pt x="18970" y="9826"/>
                    <a:pt x="19111" y="10007"/>
                  </a:cubicBezTo>
                  <a:lnTo>
                    <a:pt x="19251" y="10168"/>
                  </a:lnTo>
                  <a:cubicBezTo>
                    <a:pt x="19432" y="10429"/>
                    <a:pt x="19633" y="10670"/>
                    <a:pt x="19834" y="10932"/>
                  </a:cubicBezTo>
                  <a:lnTo>
                    <a:pt x="19955" y="11092"/>
                  </a:lnTo>
                  <a:cubicBezTo>
                    <a:pt x="20115" y="11314"/>
                    <a:pt x="20256" y="11535"/>
                    <a:pt x="20417" y="11756"/>
                  </a:cubicBezTo>
                  <a:lnTo>
                    <a:pt x="20558" y="11957"/>
                  </a:lnTo>
                  <a:cubicBezTo>
                    <a:pt x="20759" y="12218"/>
                    <a:pt x="20939" y="12499"/>
                    <a:pt x="21120" y="12760"/>
                  </a:cubicBezTo>
                  <a:cubicBezTo>
                    <a:pt x="21140" y="12801"/>
                    <a:pt x="21181" y="12841"/>
                    <a:pt x="21201" y="12881"/>
                  </a:cubicBezTo>
                  <a:cubicBezTo>
                    <a:pt x="21361" y="13142"/>
                    <a:pt x="21522" y="13383"/>
                    <a:pt x="21663" y="13624"/>
                  </a:cubicBezTo>
                  <a:lnTo>
                    <a:pt x="21803" y="13845"/>
                  </a:lnTo>
                  <a:cubicBezTo>
                    <a:pt x="21984" y="14147"/>
                    <a:pt x="22165" y="14428"/>
                    <a:pt x="22326" y="14730"/>
                  </a:cubicBezTo>
                  <a:lnTo>
                    <a:pt x="23753" y="13906"/>
                  </a:lnTo>
                  <a:cubicBezTo>
                    <a:pt x="23572" y="13604"/>
                    <a:pt x="23411" y="13323"/>
                    <a:pt x="23230" y="13042"/>
                  </a:cubicBezTo>
                  <a:lnTo>
                    <a:pt x="23090" y="12801"/>
                  </a:lnTo>
                  <a:cubicBezTo>
                    <a:pt x="22929" y="12559"/>
                    <a:pt x="22768" y="12298"/>
                    <a:pt x="22607" y="12057"/>
                  </a:cubicBezTo>
                  <a:cubicBezTo>
                    <a:pt x="22587" y="12017"/>
                    <a:pt x="22567" y="11977"/>
                    <a:pt x="22527" y="11936"/>
                  </a:cubicBezTo>
                  <a:cubicBezTo>
                    <a:pt x="22346" y="11675"/>
                    <a:pt x="22165" y="11394"/>
                    <a:pt x="21984" y="11133"/>
                  </a:cubicBezTo>
                  <a:lnTo>
                    <a:pt x="21844" y="10932"/>
                  </a:lnTo>
                  <a:cubicBezTo>
                    <a:pt x="21683" y="10711"/>
                    <a:pt x="21522" y="10490"/>
                    <a:pt x="21361" y="10269"/>
                  </a:cubicBezTo>
                  <a:lnTo>
                    <a:pt x="21241" y="10108"/>
                  </a:lnTo>
                  <a:cubicBezTo>
                    <a:pt x="21040" y="9847"/>
                    <a:pt x="20859" y="9605"/>
                    <a:pt x="20658" y="9344"/>
                  </a:cubicBezTo>
                  <a:cubicBezTo>
                    <a:pt x="20618" y="9284"/>
                    <a:pt x="20578" y="9244"/>
                    <a:pt x="20517" y="9183"/>
                  </a:cubicBezTo>
                  <a:lnTo>
                    <a:pt x="20276" y="8862"/>
                  </a:lnTo>
                  <a:lnTo>
                    <a:pt x="20095" y="8641"/>
                  </a:lnTo>
                  <a:lnTo>
                    <a:pt x="19814" y="8299"/>
                  </a:lnTo>
                  <a:lnTo>
                    <a:pt x="19432" y="7877"/>
                  </a:lnTo>
                  <a:lnTo>
                    <a:pt x="19131" y="7536"/>
                  </a:lnTo>
                  <a:cubicBezTo>
                    <a:pt x="19091" y="7495"/>
                    <a:pt x="19050" y="7435"/>
                    <a:pt x="18990" y="7395"/>
                  </a:cubicBezTo>
                  <a:cubicBezTo>
                    <a:pt x="18870" y="7254"/>
                    <a:pt x="18749" y="7134"/>
                    <a:pt x="18628" y="6993"/>
                  </a:cubicBezTo>
                  <a:lnTo>
                    <a:pt x="18528" y="6893"/>
                  </a:lnTo>
                  <a:cubicBezTo>
                    <a:pt x="18347" y="6692"/>
                    <a:pt x="18166" y="6511"/>
                    <a:pt x="17985" y="6330"/>
                  </a:cubicBezTo>
                  <a:cubicBezTo>
                    <a:pt x="17965" y="6310"/>
                    <a:pt x="17945" y="6290"/>
                    <a:pt x="17905" y="6270"/>
                  </a:cubicBezTo>
                  <a:cubicBezTo>
                    <a:pt x="17644" y="6008"/>
                    <a:pt x="17383" y="5747"/>
                    <a:pt x="17101" y="5486"/>
                  </a:cubicBezTo>
                  <a:lnTo>
                    <a:pt x="17041" y="5446"/>
                  </a:lnTo>
                  <a:cubicBezTo>
                    <a:pt x="16800" y="5225"/>
                    <a:pt x="16559" y="5004"/>
                    <a:pt x="16338" y="4803"/>
                  </a:cubicBezTo>
                  <a:lnTo>
                    <a:pt x="16297" y="4783"/>
                  </a:lnTo>
                  <a:lnTo>
                    <a:pt x="15996" y="4521"/>
                  </a:lnTo>
                  <a:cubicBezTo>
                    <a:pt x="15855" y="4401"/>
                    <a:pt x="15715" y="4300"/>
                    <a:pt x="15574" y="4180"/>
                  </a:cubicBezTo>
                  <a:lnTo>
                    <a:pt x="15534" y="4140"/>
                  </a:lnTo>
                  <a:cubicBezTo>
                    <a:pt x="15413" y="4039"/>
                    <a:pt x="15273" y="3959"/>
                    <a:pt x="15152" y="3858"/>
                  </a:cubicBezTo>
                  <a:lnTo>
                    <a:pt x="14851" y="3617"/>
                  </a:lnTo>
                  <a:lnTo>
                    <a:pt x="14810" y="3577"/>
                  </a:lnTo>
                  <a:cubicBezTo>
                    <a:pt x="14630" y="3456"/>
                    <a:pt x="14449" y="3336"/>
                    <a:pt x="14268" y="3195"/>
                  </a:cubicBezTo>
                  <a:lnTo>
                    <a:pt x="14127" y="3095"/>
                  </a:lnTo>
                  <a:lnTo>
                    <a:pt x="14107" y="3095"/>
                  </a:lnTo>
                  <a:cubicBezTo>
                    <a:pt x="13886" y="2934"/>
                    <a:pt x="13665" y="2793"/>
                    <a:pt x="13424" y="2633"/>
                  </a:cubicBezTo>
                  <a:lnTo>
                    <a:pt x="13404" y="2633"/>
                  </a:lnTo>
                  <a:lnTo>
                    <a:pt x="13203" y="2512"/>
                  </a:lnTo>
                  <a:cubicBezTo>
                    <a:pt x="13062" y="2411"/>
                    <a:pt x="12922" y="2331"/>
                    <a:pt x="12761" y="2231"/>
                  </a:cubicBezTo>
                  <a:lnTo>
                    <a:pt x="12620" y="2150"/>
                  </a:lnTo>
                  <a:cubicBezTo>
                    <a:pt x="12439" y="2050"/>
                    <a:pt x="12278" y="1949"/>
                    <a:pt x="12118" y="1869"/>
                  </a:cubicBezTo>
                  <a:lnTo>
                    <a:pt x="11957" y="1789"/>
                  </a:lnTo>
                  <a:lnTo>
                    <a:pt x="11696" y="1648"/>
                  </a:lnTo>
                  <a:lnTo>
                    <a:pt x="11475" y="1527"/>
                  </a:lnTo>
                  <a:lnTo>
                    <a:pt x="11254" y="1427"/>
                  </a:lnTo>
                  <a:lnTo>
                    <a:pt x="10972" y="1306"/>
                  </a:lnTo>
                  <a:lnTo>
                    <a:pt x="10832" y="1226"/>
                  </a:lnTo>
                  <a:cubicBezTo>
                    <a:pt x="10731" y="1186"/>
                    <a:pt x="10631" y="1145"/>
                    <a:pt x="10510" y="1105"/>
                  </a:cubicBezTo>
                  <a:lnTo>
                    <a:pt x="10269" y="1005"/>
                  </a:lnTo>
                  <a:lnTo>
                    <a:pt x="10189" y="965"/>
                  </a:lnTo>
                  <a:lnTo>
                    <a:pt x="9706" y="784"/>
                  </a:lnTo>
                  <a:lnTo>
                    <a:pt x="9566" y="723"/>
                  </a:lnTo>
                  <a:lnTo>
                    <a:pt x="9546" y="723"/>
                  </a:lnTo>
                  <a:cubicBezTo>
                    <a:pt x="9325" y="663"/>
                    <a:pt x="9124" y="583"/>
                    <a:pt x="8903" y="523"/>
                  </a:cubicBezTo>
                  <a:lnTo>
                    <a:pt x="8862" y="523"/>
                  </a:lnTo>
                  <a:lnTo>
                    <a:pt x="8661" y="462"/>
                  </a:lnTo>
                  <a:cubicBezTo>
                    <a:pt x="8521" y="422"/>
                    <a:pt x="8380" y="382"/>
                    <a:pt x="8259" y="362"/>
                  </a:cubicBezTo>
                  <a:lnTo>
                    <a:pt x="8179" y="342"/>
                  </a:lnTo>
                  <a:lnTo>
                    <a:pt x="7898" y="281"/>
                  </a:lnTo>
                  <a:cubicBezTo>
                    <a:pt x="7797" y="261"/>
                    <a:pt x="7697" y="221"/>
                    <a:pt x="7596" y="201"/>
                  </a:cubicBezTo>
                  <a:lnTo>
                    <a:pt x="7476" y="181"/>
                  </a:lnTo>
                  <a:cubicBezTo>
                    <a:pt x="7375" y="161"/>
                    <a:pt x="7275" y="161"/>
                    <a:pt x="7154" y="141"/>
                  </a:cubicBezTo>
                  <a:cubicBezTo>
                    <a:pt x="7054" y="121"/>
                    <a:pt x="6993" y="101"/>
                    <a:pt x="6913" y="101"/>
                  </a:cubicBezTo>
                  <a:lnTo>
                    <a:pt x="6772" y="80"/>
                  </a:lnTo>
                  <a:lnTo>
                    <a:pt x="6431" y="40"/>
                  </a:lnTo>
                  <a:lnTo>
                    <a:pt x="6210" y="20"/>
                  </a:lnTo>
                  <a:lnTo>
                    <a:pt x="6089" y="20"/>
                  </a:lnTo>
                  <a:cubicBezTo>
                    <a:pt x="5949" y="20"/>
                    <a:pt x="5808" y="20"/>
                    <a:pt x="5687" y="0"/>
                  </a:cubicBez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07" name="Google Shape;1107;p30"/>
            <p:cNvSpPr/>
            <p:nvPr/>
          </p:nvSpPr>
          <p:spPr>
            <a:xfrm>
              <a:off x="3047875" y="2251400"/>
              <a:ext cx="903800" cy="624200"/>
            </a:xfrm>
            <a:custGeom>
              <a:avLst/>
              <a:gdLst/>
              <a:ahLst/>
              <a:cxnLst/>
              <a:rect l="l" t="t" r="r" b="b"/>
              <a:pathLst>
                <a:path w="36152" h="24968" extrusionOk="0">
                  <a:moveTo>
                    <a:pt x="6604" y="0"/>
                  </a:moveTo>
                  <a:cubicBezTo>
                    <a:pt x="4220" y="0"/>
                    <a:pt x="1986" y="541"/>
                    <a:pt x="1" y="1677"/>
                  </a:cubicBezTo>
                  <a:lnTo>
                    <a:pt x="4221" y="8992"/>
                  </a:lnTo>
                  <a:cubicBezTo>
                    <a:pt x="5739" y="8121"/>
                    <a:pt x="7452" y="7707"/>
                    <a:pt x="9278" y="7707"/>
                  </a:cubicBezTo>
                  <a:cubicBezTo>
                    <a:pt x="12044" y="7707"/>
                    <a:pt x="15073" y="8656"/>
                    <a:pt x="18086" y="10399"/>
                  </a:cubicBezTo>
                  <a:cubicBezTo>
                    <a:pt x="23090" y="13292"/>
                    <a:pt x="28094" y="18376"/>
                    <a:pt x="31892" y="24967"/>
                  </a:cubicBezTo>
                  <a:lnTo>
                    <a:pt x="36152" y="22556"/>
                  </a:lnTo>
                  <a:cubicBezTo>
                    <a:pt x="31168" y="13935"/>
                    <a:pt x="24637" y="7304"/>
                    <a:pt x="18086" y="3506"/>
                  </a:cubicBezTo>
                  <a:cubicBezTo>
                    <a:pt x="14145" y="1233"/>
                    <a:pt x="10204" y="0"/>
                    <a:pt x="6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08" name="Google Shape;1108;p30"/>
            <p:cNvSpPr/>
            <p:nvPr/>
          </p:nvSpPr>
          <p:spPr>
            <a:xfrm>
              <a:off x="3047875" y="2232525"/>
              <a:ext cx="938475" cy="582800"/>
            </a:xfrm>
            <a:custGeom>
              <a:avLst/>
              <a:gdLst/>
              <a:ahLst/>
              <a:cxnLst/>
              <a:rect l="l" t="t" r="r" b="b"/>
              <a:pathLst>
                <a:path w="37539" h="23312" extrusionOk="0">
                  <a:moveTo>
                    <a:pt x="216" y="2328"/>
                  </a:moveTo>
                  <a:cubicBezTo>
                    <a:pt x="145" y="2367"/>
                    <a:pt x="73" y="2408"/>
                    <a:pt x="1" y="2453"/>
                  </a:cubicBezTo>
                  <a:lnTo>
                    <a:pt x="216" y="2328"/>
                  </a:lnTo>
                  <a:close/>
                  <a:moveTo>
                    <a:pt x="7215" y="1"/>
                  </a:moveTo>
                  <a:lnTo>
                    <a:pt x="6813" y="41"/>
                  </a:lnTo>
                  <a:lnTo>
                    <a:pt x="6612" y="41"/>
                  </a:lnTo>
                  <a:cubicBezTo>
                    <a:pt x="6391" y="61"/>
                    <a:pt x="6170" y="81"/>
                    <a:pt x="5949" y="122"/>
                  </a:cubicBezTo>
                  <a:lnTo>
                    <a:pt x="5869" y="122"/>
                  </a:lnTo>
                  <a:cubicBezTo>
                    <a:pt x="5688" y="162"/>
                    <a:pt x="5487" y="182"/>
                    <a:pt x="5306" y="222"/>
                  </a:cubicBezTo>
                  <a:lnTo>
                    <a:pt x="5226" y="242"/>
                  </a:lnTo>
                  <a:lnTo>
                    <a:pt x="5045" y="282"/>
                  </a:lnTo>
                  <a:lnTo>
                    <a:pt x="4844" y="322"/>
                  </a:lnTo>
                  <a:lnTo>
                    <a:pt x="4522" y="403"/>
                  </a:lnTo>
                  <a:lnTo>
                    <a:pt x="4362" y="443"/>
                  </a:lnTo>
                  <a:cubicBezTo>
                    <a:pt x="4201" y="483"/>
                    <a:pt x="4040" y="523"/>
                    <a:pt x="3879" y="584"/>
                  </a:cubicBezTo>
                  <a:lnTo>
                    <a:pt x="3839" y="584"/>
                  </a:lnTo>
                  <a:cubicBezTo>
                    <a:pt x="3698" y="624"/>
                    <a:pt x="3578" y="664"/>
                    <a:pt x="3457" y="724"/>
                  </a:cubicBezTo>
                  <a:lnTo>
                    <a:pt x="3417" y="724"/>
                  </a:lnTo>
                  <a:lnTo>
                    <a:pt x="3116" y="845"/>
                  </a:lnTo>
                  <a:lnTo>
                    <a:pt x="2895" y="925"/>
                  </a:lnTo>
                  <a:cubicBezTo>
                    <a:pt x="2794" y="966"/>
                    <a:pt x="2694" y="1006"/>
                    <a:pt x="2613" y="1046"/>
                  </a:cubicBezTo>
                  <a:lnTo>
                    <a:pt x="2392" y="1146"/>
                  </a:lnTo>
                  <a:lnTo>
                    <a:pt x="2071" y="1287"/>
                  </a:lnTo>
                  <a:cubicBezTo>
                    <a:pt x="2031" y="1327"/>
                    <a:pt x="1970" y="1347"/>
                    <a:pt x="1910" y="1388"/>
                  </a:cubicBezTo>
                  <a:cubicBezTo>
                    <a:pt x="1749" y="1468"/>
                    <a:pt x="1588" y="1548"/>
                    <a:pt x="1428" y="1629"/>
                  </a:cubicBezTo>
                  <a:lnTo>
                    <a:pt x="216" y="2328"/>
                  </a:lnTo>
                  <a:lnTo>
                    <a:pt x="216" y="2328"/>
                  </a:lnTo>
                  <a:cubicBezTo>
                    <a:pt x="305" y="2280"/>
                    <a:pt x="394" y="2236"/>
                    <a:pt x="483" y="2191"/>
                  </a:cubicBezTo>
                  <a:lnTo>
                    <a:pt x="664" y="2131"/>
                  </a:lnTo>
                  <a:lnTo>
                    <a:pt x="986" y="1970"/>
                  </a:lnTo>
                  <a:lnTo>
                    <a:pt x="1187" y="1870"/>
                  </a:lnTo>
                  <a:cubicBezTo>
                    <a:pt x="1287" y="1830"/>
                    <a:pt x="1388" y="1789"/>
                    <a:pt x="1488" y="1749"/>
                  </a:cubicBezTo>
                  <a:lnTo>
                    <a:pt x="1709" y="1669"/>
                  </a:lnTo>
                  <a:cubicBezTo>
                    <a:pt x="1810" y="1629"/>
                    <a:pt x="1890" y="1588"/>
                    <a:pt x="1990" y="1548"/>
                  </a:cubicBezTo>
                  <a:cubicBezTo>
                    <a:pt x="2131" y="1508"/>
                    <a:pt x="2272" y="1468"/>
                    <a:pt x="2412" y="1408"/>
                  </a:cubicBezTo>
                  <a:lnTo>
                    <a:pt x="2473" y="1388"/>
                  </a:lnTo>
                  <a:cubicBezTo>
                    <a:pt x="2633" y="1347"/>
                    <a:pt x="2794" y="1307"/>
                    <a:pt x="2955" y="1267"/>
                  </a:cubicBezTo>
                  <a:lnTo>
                    <a:pt x="3096" y="1227"/>
                  </a:lnTo>
                  <a:cubicBezTo>
                    <a:pt x="3216" y="1187"/>
                    <a:pt x="3317" y="1166"/>
                    <a:pt x="3437" y="1146"/>
                  </a:cubicBezTo>
                  <a:lnTo>
                    <a:pt x="3618" y="1106"/>
                  </a:lnTo>
                  <a:lnTo>
                    <a:pt x="3899" y="1046"/>
                  </a:lnTo>
                  <a:cubicBezTo>
                    <a:pt x="4080" y="1006"/>
                    <a:pt x="4261" y="986"/>
                    <a:pt x="4442" y="945"/>
                  </a:cubicBezTo>
                  <a:lnTo>
                    <a:pt x="4542" y="925"/>
                  </a:lnTo>
                  <a:cubicBezTo>
                    <a:pt x="4763" y="905"/>
                    <a:pt x="4985" y="885"/>
                    <a:pt x="5185" y="865"/>
                  </a:cubicBezTo>
                  <a:lnTo>
                    <a:pt x="5407" y="845"/>
                  </a:lnTo>
                  <a:cubicBezTo>
                    <a:pt x="5527" y="845"/>
                    <a:pt x="5648" y="825"/>
                    <a:pt x="5788" y="825"/>
                  </a:cubicBezTo>
                  <a:lnTo>
                    <a:pt x="7577" y="825"/>
                  </a:lnTo>
                  <a:lnTo>
                    <a:pt x="7838" y="845"/>
                  </a:lnTo>
                  <a:lnTo>
                    <a:pt x="8119" y="865"/>
                  </a:lnTo>
                  <a:lnTo>
                    <a:pt x="8401" y="905"/>
                  </a:lnTo>
                  <a:lnTo>
                    <a:pt x="8682" y="925"/>
                  </a:lnTo>
                  <a:lnTo>
                    <a:pt x="8983" y="966"/>
                  </a:lnTo>
                  <a:cubicBezTo>
                    <a:pt x="9064" y="966"/>
                    <a:pt x="9164" y="1006"/>
                    <a:pt x="9245" y="1006"/>
                  </a:cubicBezTo>
                  <a:lnTo>
                    <a:pt x="9546" y="1066"/>
                  </a:lnTo>
                  <a:lnTo>
                    <a:pt x="9807" y="1106"/>
                  </a:lnTo>
                  <a:lnTo>
                    <a:pt x="10129" y="1166"/>
                  </a:lnTo>
                  <a:lnTo>
                    <a:pt x="10370" y="1227"/>
                  </a:lnTo>
                  <a:lnTo>
                    <a:pt x="10691" y="1287"/>
                  </a:lnTo>
                  <a:lnTo>
                    <a:pt x="10953" y="1347"/>
                  </a:lnTo>
                  <a:lnTo>
                    <a:pt x="11294" y="1428"/>
                  </a:lnTo>
                  <a:lnTo>
                    <a:pt x="11515" y="1488"/>
                  </a:lnTo>
                  <a:lnTo>
                    <a:pt x="11877" y="1588"/>
                  </a:lnTo>
                  <a:lnTo>
                    <a:pt x="12078" y="1649"/>
                  </a:lnTo>
                  <a:lnTo>
                    <a:pt x="12219" y="1689"/>
                  </a:lnTo>
                  <a:cubicBezTo>
                    <a:pt x="12520" y="1789"/>
                    <a:pt x="12822" y="1890"/>
                    <a:pt x="13123" y="1990"/>
                  </a:cubicBezTo>
                  <a:lnTo>
                    <a:pt x="13203" y="2031"/>
                  </a:lnTo>
                  <a:cubicBezTo>
                    <a:pt x="13505" y="2131"/>
                    <a:pt x="13806" y="2252"/>
                    <a:pt x="14108" y="2372"/>
                  </a:cubicBezTo>
                  <a:lnTo>
                    <a:pt x="14288" y="2432"/>
                  </a:lnTo>
                  <a:cubicBezTo>
                    <a:pt x="14590" y="2553"/>
                    <a:pt x="14891" y="2694"/>
                    <a:pt x="15173" y="2814"/>
                  </a:cubicBezTo>
                  <a:lnTo>
                    <a:pt x="15333" y="2895"/>
                  </a:lnTo>
                  <a:cubicBezTo>
                    <a:pt x="15655" y="3015"/>
                    <a:pt x="15956" y="3176"/>
                    <a:pt x="16258" y="3317"/>
                  </a:cubicBezTo>
                  <a:lnTo>
                    <a:pt x="16278" y="3317"/>
                  </a:lnTo>
                  <a:cubicBezTo>
                    <a:pt x="16599" y="3477"/>
                    <a:pt x="16901" y="3638"/>
                    <a:pt x="17222" y="3799"/>
                  </a:cubicBezTo>
                  <a:lnTo>
                    <a:pt x="17403" y="3899"/>
                  </a:lnTo>
                  <a:lnTo>
                    <a:pt x="18127" y="4301"/>
                  </a:lnTo>
                  <a:lnTo>
                    <a:pt x="18468" y="4522"/>
                  </a:lnTo>
                  <a:cubicBezTo>
                    <a:pt x="18790" y="4703"/>
                    <a:pt x="19091" y="4884"/>
                    <a:pt x="19413" y="5085"/>
                  </a:cubicBezTo>
                  <a:lnTo>
                    <a:pt x="19493" y="5125"/>
                  </a:lnTo>
                  <a:cubicBezTo>
                    <a:pt x="19815" y="5326"/>
                    <a:pt x="20136" y="5547"/>
                    <a:pt x="20478" y="5768"/>
                  </a:cubicBezTo>
                  <a:lnTo>
                    <a:pt x="20518" y="5808"/>
                  </a:lnTo>
                  <a:cubicBezTo>
                    <a:pt x="20860" y="6050"/>
                    <a:pt x="21221" y="6291"/>
                    <a:pt x="21563" y="6552"/>
                  </a:cubicBezTo>
                  <a:lnTo>
                    <a:pt x="21704" y="6652"/>
                  </a:lnTo>
                  <a:lnTo>
                    <a:pt x="21985" y="6853"/>
                  </a:lnTo>
                  <a:lnTo>
                    <a:pt x="22306" y="7115"/>
                  </a:lnTo>
                  <a:lnTo>
                    <a:pt x="22568" y="7315"/>
                  </a:lnTo>
                  <a:lnTo>
                    <a:pt x="22889" y="7577"/>
                  </a:lnTo>
                  <a:lnTo>
                    <a:pt x="23211" y="7818"/>
                  </a:lnTo>
                  <a:lnTo>
                    <a:pt x="23512" y="8059"/>
                  </a:lnTo>
                  <a:lnTo>
                    <a:pt x="23813" y="8320"/>
                  </a:lnTo>
                  <a:lnTo>
                    <a:pt x="24115" y="8581"/>
                  </a:lnTo>
                  <a:lnTo>
                    <a:pt x="24517" y="8923"/>
                  </a:lnTo>
                  <a:lnTo>
                    <a:pt x="24738" y="9124"/>
                  </a:lnTo>
                  <a:cubicBezTo>
                    <a:pt x="24919" y="9285"/>
                    <a:pt x="25100" y="9446"/>
                    <a:pt x="25280" y="9606"/>
                  </a:cubicBezTo>
                  <a:lnTo>
                    <a:pt x="25361" y="9687"/>
                  </a:lnTo>
                  <a:cubicBezTo>
                    <a:pt x="25582" y="9888"/>
                    <a:pt x="25803" y="10109"/>
                    <a:pt x="26024" y="10310"/>
                  </a:cubicBezTo>
                  <a:lnTo>
                    <a:pt x="26225" y="10490"/>
                  </a:lnTo>
                  <a:lnTo>
                    <a:pt x="26687" y="10953"/>
                  </a:lnTo>
                  <a:lnTo>
                    <a:pt x="26908" y="11154"/>
                  </a:lnTo>
                  <a:cubicBezTo>
                    <a:pt x="27109" y="11355"/>
                    <a:pt x="27310" y="11576"/>
                    <a:pt x="27511" y="11777"/>
                  </a:cubicBezTo>
                  <a:cubicBezTo>
                    <a:pt x="27551" y="11817"/>
                    <a:pt x="27611" y="11877"/>
                    <a:pt x="27652" y="11917"/>
                  </a:cubicBezTo>
                  <a:cubicBezTo>
                    <a:pt x="27913" y="12178"/>
                    <a:pt x="28134" y="12420"/>
                    <a:pt x="28375" y="12701"/>
                  </a:cubicBezTo>
                  <a:lnTo>
                    <a:pt x="28516" y="12842"/>
                  </a:lnTo>
                  <a:cubicBezTo>
                    <a:pt x="28837" y="13183"/>
                    <a:pt x="29139" y="13545"/>
                    <a:pt x="29460" y="13887"/>
                  </a:cubicBezTo>
                  <a:lnTo>
                    <a:pt x="29520" y="13967"/>
                  </a:lnTo>
                  <a:cubicBezTo>
                    <a:pt x="29842" y="14349"/>
                    <a:pt x="30163" y="14710"/>
                    <a:pt x="30465" y="15092"/>
                  </a:cubicBezTo>
                  <a:lnTo>
                    <a:pt x="30505" y="15153"/>
                  </a:lnTo>
                  <a:cubicBezTo>
                    <a:pt x="30726" y="15414"/>
                    <a:pt x="30967" y="15695"/>
                    <a:pt x="31188" y="15976"/>
                  </a:cubicBezTo>
                  <a:lnTo>
                    <a:pt x="31369" y="16218"/>
                  </a:lnTo>
                  <a:cubicBezTo>
                    <a:pt x="31550" y="16439"/>
                    <a:pt x="31711" y="16660"/>
                    <a:pt x="31872" y="16881"/>
                  </a:cubicBezTo>
                  <a:lnTo>
                    <a:pt x="32052" y="17122"/>
                  </a:lnTo>
                  <a:cubicBezTo>
                    <a:pt x="32273" y="17403"/>
                    <a:pt x="32474" y="17705"/>
                    <a:pt x="32695" y="17986"/>
                  </a:cubicBezTo>
                  <a:lnTo>
                    <a:pt x="32796" y="18127"/>
                  </a:lnTo>
                  <a:cubicBezTo>
                    <a:pt x="32977" y="18368"/>
                    <a:pt x="33158" y="18649"/>
                    <a:pt x="33338" y="18910"/>
                  </a:cubicBezTo>
                  <a:cubicBezTo>
                    <a:pt x="33399" y="18991"/>
                    <a:pt x="33459" y="19071"/>
                    <a:pt x="33519" y="19171"/>
                  </a:cubicBezTo>
                  <a:cubicBezTo>
                    <a:pt x="33700" y="19413"/>
                    <a:pt x="33861" y="19674"/>
                    <a:pt x="34022" y="19915"/>
                  </a:cubicBezTo>
                  <a:lnTo>
                    <a:pt x="34162" y="20116"/>
                  </a:lnTo>
                  <a:cubicBezTo>
                    <a:pt x="34363" y="20417"/>
                    <a:pt x="34564" y="20739"/>
                    <a:pt x="34765" y="21060"/>
                  </a:cubicBezTo>
                  <a:lnTo>
                    <a:pt x="34906" y="21281"/>
                  </a:lnTo>
                  <a:lnTo>
                    <a:pt x="35388" y="22045"/>
                  </a:lnTo>
                  <a:lnTo>
                    <a:pt x="35549" y="22326"/>
                  </a:lnTo>
                  <a:cubicBezTo>
                    <a:pt x="35750" y="22648"/>
                    <a:pt x="35931" y="22969"/>
                    <a:pt x="36132" y="23311"/>
                  </a:cubicBezTo>
                  <a:lnTo>
                    <a:pt x="37538" y="22487"/>
                  </a:lnTo>
                  <a:cubicBezTo>
                    <a:pt x="37357" y="22146"/>
                    <a:pt x="37157" y="21824"/>
                    <a:pt x="36956" y="21502"/>
                  </a:cubicBezTo>
                  <a:lnTo>
                    <a:pt x="36795" y="21221"/>
                  </a:lnTo>
                  <a:cubicBezTo>
                    <a:pt x="36634" y="20980"/>
                    <a:pt x="36493" y="20719"/>
                    <a:pt x="36333" y="20478"/>
                  </a:cubicBezTo>
                  <a:cubicBezTo>
                    <a:pt x="36272" y="20397"/>
                    <a:pt x="36232" y="20317"/>
                    <a:pt x="36172" y="20237"/>
                  </a:cubicBezTo>
                  <a:cubicBezTo>
                    <a:pt x="35971" y="19915"/>
                    <a:pt x="35770" y="19614"/>
                    <a:pt x="35569" y="19292"/>
                  </a:cubicBezTo>
                  <a:lnTo>
                    <a:pt x="35448" y="19111"/>
                  </a:lnTo>
                  <a:lnTo>
                    <a:pt x="34946" y="18348"/>
                  </a:lnTo>
                  <a:lnTo>
                    <a:pt x="34765" y="18086"/>
                  </a:lnTo>
                  <a:cubicBezTo>
                    <a:pt x="34584" y="17825"/>
                    <a:pt x="34404" y="17564"/>
                    <a:pt x="34203" y="17303"/>
                  </a:cubicBezTo>
                  <a:cubicBezTo>
                    <a:pt x="34182" y="17262"/>
                    <a:pt x="34142" y="17222"/>
                    <a:pt x="34122" y="17182"/>
                  </a:cubicBezTo>
                  <a:cubicBezTo>
                    <a:pt x="33901" y="16881"/>
                    <a:pt x="33680" y="16579"/>
                    <a:pt x="33459" y="16298"/>
                  </a:cubicBezTo>
                  <a:cubicBezTo>
                    <a:pt x="33399" y="16218"/>
                    <a:pt x="33338" y="16137"/>
                    <a:pt x="33278" y="16057"/>
                  </a:cubicBezTo>
                  <a:cubicBezTo>
                    <a:pt x="33117" y="15836"/>
                    <a:pt x="32937" y="15615"/>
                    <a:pt x="32776" y="15394"/>
                  </a:cubicBezTo>
                  <a:lnTo>
                    <a:pt x="32595" y="15173"/>
                  </a:lnTo>
                  <a:cubicBezTo>
                    <a:pt x="32374" y="14891"/>
                    <a:pt x="32153" y="14610"/>
                    <a:pt x="31932" y="14329"/>
                  </a:cubicBezTo>
                  <a:lnTo>
                    <a:pt x="31932" y="14309"/>
                  </a:lnTo>
                  <a:lnTo>
                    <a:pt x="31892" y="14268"/>
                  </a:lnTo>
                  <a:cubicBezTo>
                    <a:pt x="31590" y="13907"/>
                    <a:pt x="31269" y="13525"/>
                    <a:pt x="30947" y="13163"/>
                  </a:cubicBezTo>
                  <a:lnTo>
                    <a:pt x="30887" y="13083"/>
                  </a:lnTo>
                  <a:cubicBezTo>
                    <a:pt x="30585" y="12721"/>
                    <a:pt x="30264" y="12379"/>
                    <a:pt x="29942" y="12038"/>
                  </a:cubicBezTo>
                  <a:lnTo>
                    <a:pt x="29862" y="11937"/>
                  </a:lnTo>
                  <a:lnTo>
                    <a:pt x="29802" y="11877"/>
                  </a:lnTo>
                  <a:cubicBezTo>
                    <a:pt x="29561" y="11616"/>
                    <a:pt x="29320" y="11355"/>
                    <a:pt x="29078" y="11113"/>
                  </a:cubicBezTo>
                  <a:lnTo>
                    <a:pt x="28938" y="10953"/>
                  </a:lnTo>
                  <a:cubicBezTo>
                    <a:pt x="28737" y="10752"/>
                    <a:pt x="28536" y="10551"/>
                    <a:pt x="28335" y="10350"/>
                  </a:cubicBezTo>
                  <a:lnTo>
                    <a:pt x="28214" y="10229"/>
                  </a:lnTo>
                  <a:lnTo>
                    <a:pt x="28114" y="10129"/>
                  </a:lnTo>
                  <a:cubicBezTo>
                    <a:pt x="27973" y="9988"/>
                    <a:pt x="27812" y="9827"/>
                    <a:pt x="27652" y="9687"/>
                  </a:cubicBezTo>
                  <a:lnTo>
                    <a:pt x="27451" y="9486"/>
                  </a:lnTo>
                  <a:cubicBezTo>
                    <a:pt x="27230" y="9285"/>
                    <a:pt x="27009" y="9084"/>
                    <a:pt x="26788" y="8883"/>
                  </a:cubicBezTo>
                  <a:lnTo>
                    <a:pt x="26707" y="8803"/>
                  </a:lnTo>
                  <a:lnTo>
                    <a:pt x="26165" y="8320"/>
                  </a:lnTo>
                  <a:lnTo>
                    <a:pt x="25944" y="8119"/>
                  </a:lnTo>
                  <a:cubicBezTo>
                    <a:pt x="25823" y="7999"/>
                    <a:pt x="25682" y="7878"/>
                    <a:pt x="25542" y="7758"/>
                  </a:cubicBezTo>
                  <a:lnTo>
                    <a:pt x="25481" y="7717"/>
                  </a:lnTo>
                  <a:lnTo>
                    <a:pt x="25260" y="7516"/>
                  </a:lnTo>
                  <a:lnTo>
                    <a:pt x="24939" y="7255"/>
                  </a:lnTo>
                  <a:lnTo>
                    <a:pt x="24637" y="7014"/>
                  </a:lnTo>
                  <a:lnTo>
                    <a:pt x="24336" y="6773"/>
                  </a:lnTo>
                  <a:lnTo>
                    <a:pt x="24256" y="6693"/>
                  </a:lnTo>
                  <a:lnTo>
                    <a:pt x="24014" y="6512"/>
                  </a:lnTo>
                  <a:lnTo>
                    <a:pt x="23733" y="6311"/>
                  </a:lnTo>
                  <a:lnTo>
                    <a:pt x="23412" y="6050"/>
                  </a:lnTo>
                  <a:lnTo>
                    <a:pt x="23130" y="5849"/>
                  </a:lnTo>
                  <a:lnTo>
                    <a:pt x="23070" y="5808"/>
                  </a:lnTo>
                  <a:lnTo>
                    <a:pt x="22990" y="5748"/>
                  </a:lnTo>
                  <a:cubicBezTo>
                    <a:pt x="22648" y="5487"/>
                    <a:pt x="22306" y="5246"/>
                    <a:pt x="21965" y="5005"/>
                  </a:cubicBezTo>
                  <a:lnTo>
                    <a:pt x="21925" y="4984"/>
                  </a:lnTo>
                  <a:cubicBezTo>
                    <a:pt x="21583" y="4763"/>
                    <a:pt x="21261" y="4542"/>
                    <a:pt x="20940" y="4321"/>
                  </a:cubicBezTo>
                  <a:lnTo>
                    <a:pt x="20860" y="4281"/>
                  </a:lnTo>
                  <a:lnTo>
                    <a:pt x="20819" y="4261"/>
                  </a:lnTo>
                  <a:cubicBezTo>
                    <a:pt x="20518" y="4060"/>
                    <a:pt x="20196" y="3859"/>
                    <a:pt x="19875" y="3678"/>
                  </a:cubicBezTo>
                  <a:lnTo>
                    <a:pt x="19795" y="3618"/>
                  </a:lnTo>
                  <a:lnTo>
                    <a:pt x="19533" y="3477"/>
                  </a:lnTo>
                  <a:cubicBezTo>
                    <a:pt x="19292" y="3337"/>
                    <a:pt x="19051" y="3196"/>
                    <a:pt x="18810" y="3075"/>
                  </a:cubicBezTo>
                  <a:lnTo>
                    <a:pt x="18729" y="3035"/>
                  </a:lnTo>
                  <a:lnTo>
                    <a:pt x="18629" y="2975"/>
                  </a:lnTo>
                  <a:cubicBezTo>
                    <a:pt x="18307" y="2814"/>
                    <a:pt x="18006" y="2633"/>
                    <a:pt x="17685" y="2493"/>
                  </a:cubicBezTo>
                  <a:lnTo>
                    <a:pt x="17664" y="2493"/>
                  </a:lnTo>
                  <a:cubicBezTo>
                    <a:pt x="17363" y="2332"/>
                    <a:pt x="17062" y="2191"/>
                    <a:pt x="16760" y="2051"/>
                  </a:cubicBezTo>
                  <a:lnTo>
                    <a:pt x="16660" y="2010"/>
                  </a:lnTo>
                  <a:lnTo>
                    <a:pt x="16599" y="1990"/>
                  </a:lnTo>
                  <a:cubicBezTo>
                    <a:pt x="16298" y="1850"/>
                    <a:pt x="15997" y="1729"/>
                    <a:pt x="15695" y="1609"/>
                  </a:cubicBezTo>
                  <a:lnTo>
                    <a:pt x="15615" y="1568"/>
                  </a:lnTo>
                  <a:lnTo>
                    <a:pt x="15534" y="1528"/>
                  </a:lnTo>
                  <a:cubicBezTo>
                    <a:pt x="15213" y="1408"/>
                    <a:pt x="14911" y="1307"/>
                    <a:pt x="14610" y="1187"/>
                  </a:cubicBezTo>
                  <a:lnTo>
                    <a:pt x="14590" y="1187"/>
                  </a:lnTo>
                  <a:lnTo>
                    <a:pt x="14530" y="1166"/>
                  </a:lnTo>
                  <a:cubicBezTo>
                    <a:pt x="14228" y="1066"/>
                    <a:pt x="13927" y="966"/>
                    <a:pt x="13625" y="885"/>
                  </a:cubicBezTo>
                  <a:lnTo>
                    <a:pt x="13545" y="845"/>
                  </a:lnTo>
                  <a:lnTo>
                    <a:pt x="13485" y="825"/>
                  </a:lnTo>
                  <a:lnTo>
                    <a:pt x="13284" y="765"/>
                  </a:lnTo>
                  <a:lnTo>
                    <a:pt x="12922" y="664"/>
                  </a:lnTo>
                  <a:lnTo>
                    <a:pt x="12701" y="604"/>
                  </a:lnTo>
                  <a:lnTo>
                    <a:pt x="12500" y="564"/>
                  </a:lnTo>
                  <a:lnTo>
                    <a:pt x="12359" y="523"/>
                  </a:lnTo>
                  <a:lnTo>
                    <a:pt x="12118" y="463"/>
                  </a:lnTo>
                  <a:lnTo>
                    <a:pt x="11777" y="403"/>
                  </a:lnTo>
                  <a:lnTo>
                    <a:pt x="11535" y="343"/>
                  </a:lnTo>
                  <a:lnTo>
                    <a:pt x="11395" y="322"/>
                  </a:lnTo>
                  <a:lnTo>
                    <a:pt x="11214" y="282"/>
                  </a:lnTo>
                  <a:lnTo>
                    <a:pt x="10973" y="242"/>
                  </a:lnTo>
                  <a:lnTo>
                    <a:pt x="10651" y="182"/>
                  </a:lnTo>
                  <a:lnTo>
                    <a:pt x="10390" y="142"/>
                  </a:lnTo>
                  <a:lnTo>
                    <a:pt x="10310" y="142"/>
                  </a:lnTo>
                  <a:lnTo>
                    <a:pt x="10109" y="122"/>
                  </a:lnTo>
                  <a:lnTo>
                    <a:pt x="9827" y="81"/>
                  </a:lnTo>
                  <a:lnTo>
                    <a:pt x="9526" y="41"/>
                  </a:lnTo>
                  <a:lnTo>
                    <a:pt x="9245" y="21"/>
                  </a:lnTo>
                  <a:lnTo>
                    <a:pt x="8983" y="21"/>
                  </a:lnTo>
                  <a:lnTo>
                    <a:pt x="8662"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grpSp>
        <p:nvGrpSpPr>
          <p:cNvPr id="1114" name="Google Shape;1114;p30"/>
          <p:cNvGrpSpPr/>
          <p:nvPr/>
        </p:nvGrpSpPr>
        <p:grpSpPr>
          <a:xfrm>
            <a:off x="6921324" y="2736193"/>
            <a:ext cx="254972" cy="385117"/>
            <a:chOff x="4581625" y="1952411"/>
            <a:chExt cx="633628" cy="957050"/>
          </a:xfrm>
        </p:grpSpPr>
        <p:sp>
          <p:nvSpPr>
            <p:cNvPr id="1115" name="Google Shape;1115;p30"/>
            <p:cNvSpPr/>
            <p:nvPr/>
          </p:nvSpPr>
          <p:spPr>
            <a:xfrm>
              <a:off x="4734335" y="2152419"/>
              <a:ext cx="287197" cy="389943"/>
            </a:xfrm>
            <a:custGeom>
              <a:avLst/>
              <a:gdLst/>
              <a:ahLst/>
              <a:cxnLst/>
              <a:rect l="l" t="t" r="r" b="b"/>
              <a:pathLst>
                <a:path w="11234" h="15253" extrusionOk="0">
                  <a:moveTo>
                    <a:pt x="3055" y="1"/>
                  </a:moveTo>
                  <a:lnTo>
                    <a:pt x="3055" y="1"/>
                  </a:lnTo>
                  <a:cubicBezTo>
                    <a:pt x="3023" y="17"/>
                    <a:pt x="2992" y="36"/>
                    <a:pt x="2960" y="57"/>
                  </a:cubicBezTo>
                  <a:lnTo>
                    <a:pt x="2960" y="57"/>
                  </a:lnTo>
                  <a:lnTo>
                    <a:pt x="3055" y="1"/>
                  </a:lnTo>
                  <a:close/>
                  <a:moveTo>
                    <a:pt x="11234" y="14128"/>
                  </a:moveTo>
                  <a:lnTo>
                    <a:pt x="11132" y="14188"/>
                  </a:lnTo>
                  <a:lnTo>
                    <a:pt x="11132" y="14188"/>
                  </a:lnTo>
                  <a:cubicBezTo>
                    <a:pt x="11169" y="14168"/>
                    <a:pt x="11204" y="14148"/>
                    <a:pt x="11234" y="14128"/>
                  </a:cubicBezTo>
                  <a:close/>
                  <a:moveTo>
                    <a:pt x="2960" y="57"/>
                  </a:moveTo>
                  <a:lnTo>
                    <a:pt x="1649" y="825"/>
                  </a:lnTo>
                  <a:cubicBezTo>
                    <a:pt x="1548" y="865"/>
                    <a:pt x="1468" y="925"/>
                    <a:pt x="1387" y="986"/>
                  </a:cubicBezTo>
                  <a:lnTo>
                    <a:pt x="1287" y="1046"/>
                  </a:lnTo>
                  <a:cubicBezTo>
                    <a:pt x="1206" y="1106"/>
                    <a:pt x="1126" y="1166"/>
                    <a:pt x="1066" y="1247"/>
                  </a:cubicBezTo>
                  <a:lnTo>
                    <a:pt x="1046" y="1267"/>
                  </a:lnTo>
                  <a:cubicBezTo>
                    <a:pt x="965" y="1327"/>
                    <a:pt x="905" y="1408"/>
                    <a:pt x="845" y="1488"/>
                  </a:cubicBezTo>
                  <a:lnTo>
                    <a:pt x="784" y="1548"/>
                  </a:lnTo>
                  <a:cubicBezTo>
                    <a:pt x="724" y="1629"/>
                    <a:pt x="664" y="1709"/>
                    <a:pt x="604" y="1789"/>
                  </a:cubicBezTo>
                  <a:cubicBezTo>
                    <a:pt x="604" y="1789"/>
                    <a:pt x="604" y="1809"/>
                    <a:pt x="604" y="1809"/>
                  </a:cubicBezTo>
                  <a:cubicBezTo>
                    <a:pt x="523" y="1930"/>
                    <a:pt x="463" y="2051"/>
                    <a:pt x="403" y="2171"/>
                  </a:cubicBezTo>
                  <a:cubicBezTo>
                    <a:pt x="403" y="2171"/>
                    <a:pt x="403" y="2191"/>
                    <a:pt x="403" y="2191"/>
                  </a:cubicBezTo>
                  <a:cubicBezTo>
                    <a:pt x="362" y="2292"/>
                    <a:pt x="322" y="2392"/>
                    <a:pt x="282" y="2493"/>
                  </a:cubicBezTo>
                  <a:lnTo>
                    <a:pt x="282" y="2513"/>
                  </a:lnTo>
                  <a:lnTo>
                    <a:pt x="262" y="2573"/>
                  </a:lnTo>
                  <a:cubicBezTo>
                    <a:pt x="242" y="2633"/>
                    <a:pt x="222" y="2694"/>
                    <a:pt x="202" y="2754"/>
                  </a:cubicBezTo>
                  <a:lnTo>
                    <a:pt x="182" y="2814"/>
                  </a:lnTo>
                  <a:cubicBezTo>
                    <a:pt x="182" y="2834"/>
                    <a:pt x="182" y="2854"/>
                    <a:pt x="161" y="2874"/>
                  </a:cubicBezTo>
                  <a:cubicBezTo>
                    <a:pt x="161" y="2915"/>
                    <a:pt x="141" y="2995"/>
                    <a:pt x="121" y="3035"/>
                  </a:cubicBezTo>
                  <a:cubicBezTo>
                    <a:pt x="121" y="3096"/>
                    <a:pt x="121" y="3075"/>
                    <a:pt x="101" y="3116"/>
                  </a:cubicBezTo>
                  <a:lnTo>
                    <a:pt x="101" y="3176"/>
                  </a:lnTo>
                  <a:cubicBezTo>
                    <a:pt x="101" y="3236"/>
                    <a:pt x="81" y="3276"/>
                    <a:pt x="61" y="3317"/>
                  </a:cubicBezTo>
                  <a:cubicBezTo>
                    <a:pt x="61" y="3357"/>
                    <a:pt x="61" y="3357"/>
                    <a:pt x="61" y="3397"/>
                  </a:cubicBezTo>
                  <a:lnTo>
                    <a:pt x="41" y="3477"/>
                  </a:lnTo>
                  <a:cubicBezTo>
                    <a:pt x="41" y="3518"/>
                    <a:pt x="41" y="3558"/>
                    <a:pt x="21" y="3598"/>
                  </a:cubicBezTo>
                  <a:cubicBezTo>
                    <a:pt x="1" y="3638"/>
                    <a:pt x="21" y="3638"/>
                    <a:pt x="21" y="3658"/>
                  </a:cubicBezTo>
                  <a:lnTo>
                    <a:pt x="21" y="3779"/>
                  </a:lnTo>
                  <a:cubicBezTo>
                    <a:pt x="21" y="3819"/>
                    <a:pt x="21" y="3859"/>
                    <a:pt x="1" y="3899"/>
                  </a:cubicBezTo>
                  <a:cubicBezTo>
                    <a:pt x="1" y="3919"/>
                    <a:pt x="1" y="3940"/>
                    <a:pt x="1" y="3940"/>
                  </a:cubicBezTo>
                  <a:lnTo>
                    <a:pt x="1" y="4120"/>
                  </a:lnTo>
                  <a:lnTo>
                    <a:pt x="1" y="4201"/>
                  </a:lnTo>
                  <a:lnTo>
                    <a:pt x="1" y="4221"/>
                  </a:lnTo>
                  <a:lnTo>
                    <a:pt x="1" y="4502"/>
                  </a:lnTo>
                  <a:lnTo>
                    <a:pt x="1" y="4522"/>
                  </a:lnTo>
                  <a:lnTo>
                    <a:pt x="1" y="4763"/>
                  </a:lnTo>
                  <a:cubicBezTo>
                    <a:pt x="1" y="4783"/>
                    <a:pt x="1" y="4804"/>
                    <a:pt x="1" y="4824"/>
                  </a:cubicBezTo>
                  <a:lnTo>
                    <a:pt x="1" y="4924"/>
                  </a:lnTo>
                  <a:lnTo>
                    <a:pt x="1" y="5045"/>
                  </a:lnTo>
                  <a:lnTo>
                    <a:pt x="1" y="5145"/>
                  </a:lnTo>
                  <a:lnTo>
                    <a:pt x="1" y="5266"/>
                  </a:lnTo>
                  <a:lnTo>
                    <a:pt x="1" y="5326"/>
                  </a:lnTo>
                  <a:cubicBezTo>
                    <a:pt x="1" y="5366"/>
                    <a:pt x="1" y="5447"/>
                    <a:pt x="21" y="5487"/>
                  </a:cubicBezTo>
                  <a:cubicBezTo>
                    <a:pt x="41" y="5547"/>
                    <a:pt x="21" y="5547"/>
                    <a:pt x="21" y="5587"/>
                  </a:cubicBezTo>
                  <a:cubicBezTo>
                    <a:pt x="21" y="5587"/>
                    <a:pt x="21" y="5607"/>
                    <a:pt x="21" y="5607"/>
                  </a:cubicBezTo>
                  <a:cubicBezTo>
                    <a:pt x="21" y="5708"/>
                    <a:pt x="61" y="5808"/>
                    <a:pt x="61" y="5909"/>
                  </a:cubicBezTo>
                  <a:cubicBezTo>
                    <a:pt x="61" y="5929"/>
                    <a:pt x="61" y="5929"/>
                    <a:pt x="61" y="5929"/>
                  </a:cubicBezTo>
                  <a:cubicBezTo>
                    <a:pt x="81" y="6029"/>
                    <a:pt x="101" y="6110"/>
                    <a:pt x="121" y="6190"/>
                  </a:cubicBezTo>
                  <a:lnTo>
                    <a:pt x="121" y="6230"/>
                  </a:lnTo>
                  <a:cubicBezTo>
                    <a:pt x="121" y="6271"/>
                    <a:pt x="121" y="6311"/>
                    <a:pt x="141" y="6351"/>
                  </a:cubicBezTo>
                  <a:lnTo>
                    <a:pt x="161" y="6512"/>
                  </a:lnTo>
                  <a:lnTo>
                    <a:pt x="182" y="6572"/>
                  </a:lnTo>
                  <a:cubicBezTo>
                    <a:pt x="182" y="6612"/>
                    <a:pt x="202" y="6652"/>
                    <a:pt x="222" y="6713"/>
                  </a:cubicBezTo>
                  <a:cubicBezTo>
                    <a:pt x="222" y="6753"/>
                    <a:pt x="242" y="6793"/>
                    <a:pt x="242" y="6833"/>
                  </a:cubicBezTo>
                  <a:lnTo>
                    <a:pt x="262" y="6914"/>
                  </a:lnTo>
                  <a:lnTo>
                    <a:pt x="322" y="7074"/>
                  </a:lnTo>
                  <a:cubicBezTo>
                    <a:pt x="322" y="7094"/>
                    <a:pt x="322" y="7135"/>
                    <a:pt x="342" y="7175"/>
                  </a:cubicBezTo>
                  <a:cubicBezTo>
                    <a:pt x="342" y="7195"/>
                    <a:pt x="362" y="7235"/>
                    <a:pt x="362" y="7255"/>
                  </a:cubicBezTo>
                  <a:cubicBezTo>
                    <a:pt x="383" y="7295"/>
                    <a:pt x="403" y="7376"/>
                    <a:pt x="423" y="7436"/>
                  </a:cubicBezTo>
                  <a:cubicBezTo>
                    <a:pt x="443" y="7496"/>
                    <a:pt x="443" y="7496"/>
                    <a:pt x="443" y="7536"/>
                  </a:cubicBezTo>
                  <a:cubicBezTo>
                    <a:pt x="463" y="7557"/>
                    <a:pt x="463" y="7597"/>
                    <a:pt x="483" y="7617"/>
                  </a:cubicBezTo>
                  <a:lnTo>
                    <a:pt x="543" y="7818"/>
                  </a:lnTo>
                  <a:lnTo>
                    <a:pt x="583" y="7918"/>
                  </a:lnTo>
                  <a:lnTo>
                    <a:pt x="604" y="7979"/>
                  </a:lnTo>
                  <a:cubicBezTo>
                    <a:pt x="644" y="8079"/>
                    <a:pt x="684" y="8180"/>
                    <a:pt x="724" y="8280"/>
                  </a:cubicBezTo>
                  <a:cubicBezTo>
                    <a:pt x="724" y="8320"/>
                    <a:pt x="744" y="8340"/>
                    <a:pt x="744" y="8360"/>
                  </a:cubicBezTo>
                  <a:lnTo>
                    <a:pt x="744" y="8401"/>
                  </a:lnTo>
                  <a:cubicBezTo>
                    <a:pt x="805" y="8541"/>
                    <a:pt x="865" y="8702"/>
                    <a:pt x="945" y="8843"/>
                  </a:cubicBezTo>
                  <a:cubicBezTo>
                    <a:pt x="945" y="8863"/>
                    <a:pt x="945" y="8883"/>
                    <a:pt x="965" y="8883"/>
                  </a:cubicBezTo>
                  <a:lnTo>
                    <a:pt x="985" y="8943"/>
                  </a:lnTo>
                  <a:cubicBezTo>
                    <a:pt x="1066" y="9144"/>
                    <a:pt x="1166" y="9345"/>
                    <a:pt x="1267" y="9526"/>
                  </a:cubicBezTo>
                  <a:cubicBezTo>
                    <a:pt x="1267" y="9546"/>
                    <a:pt x="1267" y="9546"/>
                    <a:pt x="1267" y="9566"/>
                  </a:cubicBezTo>
                  <a:lnTo>
                    <a:pt x="1287" y="9606"/>
                  </a:lnTo>
                  <a:cubicBezTo>
                    <a:pt x="1387" y="9807"/>
                    <a:pt x="1508" y="10008"/>
                    <a:pt x="1608" y="10189"/>
                  </a:cubicBezTo>
                  <a:lnTo>
                    <a:pt x="1628" y="10229"/>
                  </a:lnTo>
                  <a:cubicBezTo>
                    <a:pt x="1749" y="10430"/>
                    <a:pt x="1890" y="10631"/>
                    <a:pt x="2010" y="10832"/>
                  </a:cubicBezTo>
                  <a:cubicBezTo>
                    <a:pt x="2131" y="11033"/>
                    <a:pt x="2251" y="11214"/>
                    <a:pt x="2392" y="11415"/>
                  </a:cubicBezTo>
                  <a:lnTo>
                    <a:pt x="2432" y="11455"/>
                  </a:lnTo>
                  <a:cubicBezTo>
                    <a:pt x="2553" y="11636"/>
                    <a:pt x="2693" y="11817"/>
                    <a:pt x="2834" y="11977"/>
                  </a:cubicBezTo>
                  <a:lnTo>
                    <a:pt x="2874" y="12018"/>
                  </a:lnTo>
                  <a:lnTo>
                    <a:pt x="2894" y="12038"/>
                  </a:lnTo>
                  <a:cubicBezTo>
                    <a:pt x="3015" y="12219"/>
                    <a:pt x="3176" y="12379"/>
                    <a:pt x="3316" y="12540"/>
                  </a:cubicBezTo>
                  <a:cubicBezTo>
                    <a:pt x="3316" y="12540"/>
                    <a:pt x="3336" y="12560"/>
                    <a:pt x="3336" y="12580"/>
                  </a:cubicBezTo>
                  <a:lnTo>
                    <a:pt x="3377" y="12621"/>
                  </a:lnTo>
                  <a:cubicBezTo>
                    <a:pt x="3497" y="12721"/>
                    <a:pt x="3598" y="12842"/>
                    <a:pt x="3718" y="12962"/>
                  </a:cubicBezTo>
                  <a:lnTo>
                    <a:pt x="3758" y="13002"/>
                  </a:lnTo>
                  <a:cubicBezTo>
                    <a:pt x="3839" y="13083"/>
                    <a:pt x="3919" y="13163"/>
                    <a:pt x="4020" y="13223"/>
                  </a:cubicBezTo>
                  <a:lnTo>
                    <a:pt x="4040" y="13264"/>
                  </a:lnTo>
                  <a:lnTo>
                    <a:pt x="4140" y="13344"/>
                  </a:lnTo>
                  <a:cubicBezTo>
                    <a:pt x="4180" y="13384"/>
                    <a:pt x="4241" y="13444"/>
                    <a:pt x="4301" y="13485"/>
                  </a:cubicBezTo>
                  <a:lnTo>
                    <a:pt x="4341" y="13525"/>
                  </a:lnTo>
                  <a:lnTo>
                    <a:pt x="4442" y="13605"/>
                  </a:lnTo>
                  <a:lnTo>
                    <a:pt x="4562" y="13726"/>
                  </a:lnTo>
                  <a:lnTo>
                    <a:pt x="4623" y="13766"/>
                  </a:lnTo>
                  <a:lnTo>
                    <a:pt x="4723" y="13846"/>
                  </a:lnTo>
                  <a:lnTo>
                    <a:pt x="4844" y="13927"/>
                  </a:lnTo>
                  <a:cubicBezTo>
                    <a:pt x="4864" y="13927"/>
                    <a:pt x="4864" y="13947"/>
                    <a:pt x="4884" y="13967"/>
                  </a:cubicBezTo>
                  <a:lnTo>
                    <a:pt x="5024" y="14067"/>
                  </a:lnTo>
                  <a:lnTo>
                    <a:pt x="5125" y="14128"/>
                  </a:lnTo>
                  <a:lnTo>
                    <a:pt x="5145" y="14148"/>
                  </a:lnTo>
                  <a:lnTo>
                    <a:pt x="5386" y="14308"/>
                  </a:lnTo>
                  <a:lnTo>
                    <a:pt x="5406" y="14329"/>
                  </a:lnTo>
                  <a:lnTo>
                    <a:pt x="5627" y="14449"/>
                  </a:lnTo>
                  <a:lnTo>
                    <a:pt x="5688" y="14489"/>
                  </a:lnTo>
                  <a:lnTo>
                    <a:pt x="5868" y="14590"/>
                  </a:lnTo>
                  <a:lnTo>
                    <a:pt x="5949" y="14630"/>
                  </a:lnTo>
                  <a:lnTo>
                    <a:pt x="6049" y="14670"/>
                  </a:lnTo>
                  <a:lnTo>
                    <a:pt x="6110" y="14710"/>
                  </a:lnTo>
                  <a:lnTo>
                    <a:pt x="6230" y="14771"/>
                  </a:lnTo>
                  <a:lnTo>
                    <a:pt x="6311" y="14811"/>
                  </a:lnTo>
                  <a:lnTo>
                    <a:pt x="6351" y="14831"/>
                  </a:lnTo>
                  <a:lnTo>
                    <a:pt x="6572" y="14931"/>
                  </a:lnTo>
                  <a:cubicBezTo>
                    <a:pt x="6652" y="14952"/>
                    <a:pt x="6733" y="14992"/>
                    <a:pt x="6813" y="15012"/>
                  </a:cubicBezTo>
                  <a:lnTo>
                    <a:pt x="6853" y="15012"/>
                  </a:lnTo>
                  <a:lnTo>
                    <a:pt x="6933" y="15052"/>
                  </a:lnTo>
                  <a:cubicBezTo>
                    <a:pt x="6974" y="15052"/>
                    <a:pt x="7014" y="15072"/>
                    <a:pt x="7054" y="15072"/>
                  </a:cubicBezTo>
                  <a:lnTo>
                    <a:pt x="7094" y="15092"/>
                  </a:lnTo>
                  <a:lnTo>
                    <a:pt x="7215" y="15132"/>
                  </a:lnTo>
                  <a:lnTo>
                    <a:pt x="7275" y="15152"/>
                  </a:lnTo>
                  <a:lnTo>
                    <a:pt x="7376" y="15173"/>
                  </a:lnTo>
                  <a:lnTo>
                    <a:pt x="7476" y="15193"/>
                  </a:lnTo>
                  <a:lnTo>
                    <a:pt x="7516" y="15193"/>
                  </a:lnTo>
                  <a:lnTo>
                    <a:pt x="7617" y="15213"/>
                  </a:lnTo>
                  <a:lnTo>
                    <a:pt x="7737" y="15233"/>
                  </a:lnTo>
                  <a:lnTo>
                    <a:pt x="7878" y="15233"/>
                  </a:lnTo>
                  <a:lnTo>
                    <a:pt x="7999" y="15253"/>
                  </a:lnTo>
                  <a:lnTo>
                    <a:pt x="8642" y="15253"/>
                  </a:lnTo>
                  <a:cubicBezTo>
                    <a:pt x="8742" y="15253"/>
                    <a:pt x="8822" y="15233"/>
                    <a:pt x="8923" y="15213"/>
                  </a:cubicBezTo>
                  <a:lnTo>
                    <a:pt x="8943" y="15213"/>
                  </a:lnTo>
                  <a:cubicBezTo>
                    <a:pt x="9064" y="15173"/>
                    <a:pt x="9184" y="15152"/>
                    <a:pt x="9305" y="15112"/>
                  </a:cubicBezTo>
                  <a:lnTo>
                    <a:pt x="9365" y="15112"/>
                  </a:lnTo>
                  <a:lnTo>
                    <a:pt x="9526" y="15052"/>
                  </a:lnTo>
                  <a:lnTo>
                    <a:pt x="9606" y="15072"/>
                  </a:lnTo>
                  <a:cubicBezTo>
                    <a:pt x="9686" y="15032"/>
                    <a:pt x="9747" y="14992"/>
                    <a:pt x="9827" y="14952"/>
                  </a:cubicBezTo>
                  <a:lnTo>
                    <a:pt x="11132" y="14188"/>
                  </a:lnTo>
                  <a:lnTo>
                    <a:pt x="11132" y="14188"/>
                  </a:lnTo>
                  <a:cubicBezTo>
                    <a:pt x="11094" y="14208"/>
                    <a:pt x="11053" y="14228"/>
                    <a:pt x="11013" y="14248"/>
                  </a:cubicBezTo>
                  <a:lnTo>
                    <a:pt x="10952" y="14288"/>
                  </a:lnTo>
                  <a:lnTo>
                    <a:pt x="10792" y="14349"/>
                  </a:lnTo>
                  <a:lnTo>
                    <a:pt x="10731" y="14369"/>
                  </a:lnTo>
                  <a:cubicBezTo>
                    <a:pt x="10611" y="14409"/>
                    <a:pt x="10490" y="14429"/>
                    <a:pt x="10370" y="14469"/>
                  </a:cubicBezTo>
                  <a:lnTo>
                    <a:pt x="10350" y="14469"/>
                  </a:lnTo>
                  <a:cubicBezTo>
                    <a:pt x="10249" y="14469"/>
                    <a:pt x="10169" y="14489"/>
                    <a:pt x="10068" y="14509"/>
                  </a:cubicBezTo>
                  <a:lnTo>
                    <a:pt x="9425" y="14509"/>
                  </a:lnTo>
                  <a:lnTo>
                    <a:pt x="9285" y="14489"/>
                  </a:lnTo>
                  <a:lnTo>
                    <a:pt x="9164" y="14469"/>
                  </a:lnTo>
                  <a:lnTo>
                    <a:pt x="9043" y="14449"/>
                  </a:lnTo>
                  <a:lnTo>
                    <a:pt x="8883" y="14429"/>
                  </a:lnTo>
                  <a:lnTo>
                    <a:pt x="8782" y="14409"/>
                  </a:lnTo>
                  <a:lnTo>
                    <a:pt x="8621" y="14369"/>
                  </a:lnTo>
                  <a:lnTo>
                    <a:pt x="8521" y="14329"/>
                  </a:lnTo>
                  <a:lnTo>
                    <a:pt x="8340" y="14268"/>
                  </a:lnTo>
                  <a:lnTo>
                    <a:pt x="8260" y="14248"/>
                  </a:lnTo>
                  <a:cubicBezTo>
                    <a:pt x="8179" y="14228"/>
                    <a:pt x="8099" y="14188"/>
                    <a:pt x="8019" y="14148"/>
                  </a:cubicBezTo>
                  <a:lnTo>
                    <a:pt x="7737" y="14047"/>
                  </a:lnTo>
                  <a:lnTo>
                    <a:pt x="7657" y="14007"/>
                  </a:lnTo>
                  <a:lnTo>
                    <a:pt x="7476" y="13907"/>
                  </a:lnTo>
                  <a:lnTo>
                    <a:pt x="7376" y="13866"/>
                  </a:lnTo>
                  <a:cubicBezTo>
                    <a:pt x="7295" y="13806"/>
                    <a:pt x="7215" y="13766"/>
                    <a:pt x="7134" y="13726"/>
                  </a:cubicBezTo>
                  <a:cubicBezTo>
                    <a:pt x="7054" y="13665"/>
                    <a:pt x="6933" y="13605"/>
                    <a:pt x="6853" y="13545"/>
                  </a:cubicBezTo>
                  <a:lnTo>
                    <a:pt x="6833" y="13545"/>
                  </a:lnTo>
                  <a:lnTo>
                    <a:pt x="6552" y="13364"/>
                  </a:lnTo>
                  <a:lnTo>
                    <a:pt x="6451" y="13284"/>
                  </a:lnTo>
                  <a:lnTo>
                    <a:pt x="6270" y="13163"/>
                  </a:lnTo>
                  <a:lnTo>
                    <a:pt x="6170" y="13063"/>
                  </a:lnTo>
                  <a:lnTo>
                    <a:pt x="6009" y="12942"/>
                  </a:lnTo>
                  <a:lnTo>
                    <a:pt x="5868" y="12842"/>
                  </a:lnTo>
                  <a:lnTo>
                    <a:pt x="5728" y="12721"/>
                  </a:lnTo>
                  <a:lnTo>
                    <a:pt x="5567" y="12560"/>
                  </a:lnTo>
                  <a:lnTo>
                    <a:pt x="5446" y="12460"/>
                  </a:lnTo>
                  <a:lnTo>
                    <a:pt x="5185" y="12239"/>
                  </a:lnTo>
                  <a:lnTo>
                    <a:pt x="5145" y="12178"/>
                  </a:lnTo>
                  <a:cubicBezTo>
                    <a:pt x="5024" y="12058"/>
                    <a:pt x="4924" y="11957"/>
                    <a:pt x="4803" y="11837"/>
                  </a:cubicBezTo>
                  <a:lnTo>
                    <a:pt x="4743" y="11756"/>
                  </a:lnTo>
                  <a:cubicBezTo>
                    <a:pt x="4582" y="11596"/>
                    <a:pt x="4442" y="11435"/>
                    <a:pt x="4321" y="11254"/>
                  </a:cubicBezTo>
                  <a:lnTo>
                    <a:pt x="4261" y="11194"/>
                  </a:lnTo>
                  <a:cubicBezTo>
                    <a:pt x="4120" y="11013"/>
                    <a:pt x="3980" y="10852"/>
                    <a:pt x="3859" y="10671"/>
                  </a:cubicBezTo>
                  <a:cubicBezTo>
                    <a:pt x="3839" y="10651"/>
                    <a:pt x="3839" y="10631"/>
                    <a:pt x="3819" y="10611"/>
                  </a:cubicBezTo>
                  <a:cubicBezTo>
                    <a:pt x="3678" y="10430"/>
                    <a:pt x="3558" y="10249"/>
                    <a:pt x="3437" y="10048"/>
                  </a:cubicBezTo>
                  <a:lnTo>
                    <a:pt x="3437" y="10028"/>
                  </a:lnTo>
                  <a:cubicBezTo>
                    <a:pt x="3296" y="9847"/>
                    <a:pt x="3176" y="9646"/>
                    <a:pt x="3055" y="9446"/>
                  </a:cubicBezTo>
                  <a:cubicBezTo>
                    <a:pt x="3055" y="9446"/>
                    <a:pt x="3055" y="9425"/>
                    <a:pt x="3035" y="9405"/>
                  </a:cubicBezTo>
                  <a:cubicBezTo>
                    <a:pt x="2935" y="9204"/>
                    <a:pt x="2814" y="9003"/>
                    <a:pt x="2714" y="8802"/>
                  </a:cubicBezTo>
                  <a:lnTo>
                    <a:pt x="2693" y="8742"/>
                  </a:lnTo>
                  <a:cubicBezTo>
                    <a:pt x="2593" y="8541"/>
                    <a:pt x="2493" y="8360"/>
                    <a:pt x="2392" y="8159"/>
                  </a:cubicBezTo>
                  <a:cubicBezTo>
                    <a:pt x="2392" y="8119"/>
                    <a:pt x="2372" y="8099"/>
                    <a:pt x="2352" y="8059"/>
                  </a:cubicBezTo>
                  <a:cubicBezTo>
                    <a:pt x="2292" y="7918"/>
                    <a:pt x="2231" y="7758"/>
                    <a:pt x="2171" y="7597"/>
                  </a:cubicBezTo>
                  <a:cubicBezTo>
                    <a:pt x="2151" y="7577"/>
                    <a:pt x="2131" y="7536"/>
                    <a:pt x="2131" y="7496"/>
                  </a:cubicBezTo>
                  <a:cubicBezTo>
                    <a:pt x="2091" y="7396"/>
                    <a:pt x="2050" y="7295"/>
                    <a:pt x="2010" y="7195"/>
                  </a:cubicBezTo>
                  <a:cubicBezTo>
                    <a:pt x="1990" y="7135"/>
                    <a:pt x="1970" y="7094"/>
                    <a:pt x="1950" y="7034"/>
                  </a:cubicBezTo>
                  <a:lnTo>
                    <a:pt x="1890" y="6833"/>
                  </a:lnTo>
                  <a:cubicBezTo>
                    <a:pt x="1870" y="6773"/>
                    <a:pt x="1849" y="6713"/>
                    <a:pt x="1829" y="6652"/>
                  </a:cubicBezTo>
                  <a:cubicBezTo>
                    <a:pt x="1809" y="6592"/>
                    <a:pt x="1789" y="6532"/>
                    <a:pt x="1769" y="6471"/>
                  </a:cubicBezTo>
                  <a:lnTo>
                    <a:pt x="1709" y="6291"/>
                  </a:lnTo>
                  <a:cubicBezTo>
                    <a:pt x="1709" y="6230"/>
                    <a:pt x="1689" y="6170"/>
                    <a:pt x="1669" y="6130"/>
                  </a:cubicBezTo>
                  <a:cubicBezTo>
                    <a:pt x="1669" y="6070"/>
                    <a:pt x="1649" y="5989"/>
                    <a:pt x="1628" y="5909"/>
                  </a:cubicBezTo>
                  <a:cubicBezTo>
                    <a:pt x="1608" y="5849"/>
                    <a:pt x="1608" y="5828"/>
                    <a:pt x="1588" y="5788"/>
                  </a:cubicBezTo>
                  <a:lnTo>
                    <a:pt x="1548" y="5567"/>
                  </a:lnTo>
                  <a:cubicBezTo>
                    <a:pt x="1548" y="5527"/>
                    <a:pt x="1528" y="5487"/>
                    <a:pt x="1528" y="5447"/>
                  </a:cubicBezTo>
                  <a:cubicBezTo>
                    <a:pt x="1508" y="5346"/>
                    <a:pt x="1488" y="5246"/>
                    <a:pt x="1468" y="5145"/>
                  </a:cubicBezTo>
                  <a:cubicBezTo>
                    <a:pt x="1468" y="5125"/>
                    <a:pt x="1468" y="5125"/>
                    <a:pt x="1468" y="5105"/>
                  </a:cubicBezTo>
                  <a:cubicBezTo>
                    <a:pt x="1448" y="5005"/>
                    <a:pt x="1427" y="4884"/>
                    <a:pt x="1427" y="4783"/>
                  </a:cubicBezTo>
                  <a:lnTo>
                    <a:pt x="1427" y="4683"/>
                  </a:lnTo>
                  <a:cubicBezTo>
                    <a:pt x="1427" y="4603"/>
                    <a:pt x="1407" y="4522"/>
                    <a:pt x="1387" y="4442"/>
                  </a:cubicBezTo>
                  <a:lnTo>
                    <a:pt x="1387" y="4341"/>
                  </a:lnTo>
                  <a:lnTo>
                    <a:pt x="1387" y="4120"/>
                  </a:lnTo>
                  <a:lnTo>
                    <a:pt x="1387" y="4020"/>
                  </a:lnTo>
                  <a:lnTo>
                    <a:pt x="1387" y="3698"/>
                  </a:lnTo>
                  <a:lnTo>
                    <a:pt x="1387" y="3377"/>
                  </a:lnTo>
                  <a:lnTo>
                    <a:pt x="1387" y="3296"/>
                  </a:lnTo>
                  <a:lnTo>
                    <a:pt x="1387" y="3075"/>
                  </a:lnTo>
                  <a:cubicBezTo>
                    <a:pt x="1387" y="3035"/>
                    <a:pt x="1387" y="2995"/>
                    <a:pt x="1407" y="2955"/>
                  </a:cubicBezTo>
                  <a:lnTo>
                    <a:pt x="1427" y="2794"/>
                  </a:lnTo>
                  <a:cubicBezTo>
                    <a:pt x="1427" y="2754"/>
                    <a:pt x="1427" y="2694"/>
                    <a:pt x="1448" y="2653"/>
                  </a:cubicBezTo>
                  <a:cubicBezTo>
                    <a:pt x="1468" y="2613"/>
                    <a:pt x="1468" y="2553"/>
                    <a:pt x="1468" y="2513"/>
                  </a:cubicBezTo>
                  <a:cubicBezTo>
                    <a:pt x="1488" y="2452"/>
                    <a:pt x="1488" y="2412"/>
                    <a:pt x="1508" y="2372"/>
                  </a:cubicBezTo>
                  <a:cubicBezTo>
                    <a:pt x="1508" y="2312"/>
                    <a:pt x="1528" y="2272"/>
                    <a:pt x="1528" y="2231"/>
                  </a:cubicBezTo>
                  <a:cubicBezTo>
                    <a:pt x="1548" y="2171"/>
                    <a:pt x="1568" y="2111"/>
                    <a:pt x="1568" y="2071"/>
                  </a:cubicBezTo>
                  <a:cubicBezTo>
                    <a:pt x="1588" y="2010"/>
                    <a:pt x="1608" y="1990"/>
                    <a:pt x="1608" y="1950"/>
                  </a:cubicBezTo>
                  <a:cubicBezTo>
                    <a:pt x="1628" y="1910"/>
                    <a:pt x="1649" y="1830"/>
                    <a:pt x="1669" y="1769"/>
                  </a:cubicBezTo>
                  <a:cubicBezTo>
                    <a:pt x="1689" y="1709"/>
                    <a:pt x="1689" y="1689"/>
                    <a:pt x="1709" y="1669"/>
                  </a:cubicBezTo>
                  <a:cubicBezTo>
                    <a:pt x="1749" y="1568"/>
                    <a:pt x="1789" y="1468"/>
                    <a:pt x="1829" y="1367"/>
                  </a:cubicBezTo>
                  <a:lnTo>
                    <a:pt x="1849" y="1347"/>
                  </a:lnTo>
                  <a:cubicBezTo>
                    <a:pt x="1910" y="1227"/>
                    <a:pt x="1970" y="1106"/>
                    <a:pt x="2050" y="986"/>
                  </a:cubicBezTo>
                  <a:lnTo>
                    <a:pt x="2071" y="965"/>
                  </a:lnTo>
                  <a:cubicBezTo>
                    <a:pt x="2111" y="865"/>
                    <a:pt x="2191" y="785"/>
                    <a:pt x="2251" y="704"/>
                  </a:cubicBezTo>
                  <a:lnTo>
                    <a:pt x="2292" y="644"/>
                  </a:lnTo>
                  <a:cubicBezTo>
                    <a:pt x="2352" y="564"/>
                    <a:pt x="2432" y="503"/>
                    <a:pt x="2493" y="423"/>
                  </a:cubicBezTo>
                  <a:lnTo>
                    <a:pt x="2513" y="403"/>
                  </a:lnTo>
                  <a:cubicBezTo>
                    <a:pt x="2593" y="343"/>
                    <a:pt x="2673" y="262"/>
                    <a:pt x="2754" y="202"/>
                  </a:cubicBezTo>
                  <a:lnTo>
                    <a:pt x="2814" y="162"/>
                  </a:lnTo>
                  <a:cubicBezTo>
                    <a:pt x="2863" y="125"/>
                    <a:pt x="2911" y="89"/>
                    <a:pt x="2960" y="57"/>
                  </a:cubicBezTo>
                  <a:close/>
                </a:path>
              </a:pathLst>
            </a:custGeom>
            <a:solidFill>
              <a:srgbClr val="FFC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16" name="Google Shape;1116;p30"/>
            <p:cNvSpPr/>
            <p:nvPr/>
          </p:nvSpPr>
          <p:spPr>
            <a:xfrm>
              <a:off x="4581625" y="1969150"/>
              <a:ext cx="602375" cy="939100"/>
            </a:xfrm>
            <a:custGeom>
              <a:avLst/>
              <a:gdLst/>
              <a:ahLst/>
              <a:cxnLst/>
              <a:rect l="l" t="t" r="r" b="b"/>
              <a:pathLst>
                <a:path w="24095" h="37564" extrusionOk="0">
                  <a:moveTo>
                    <a:pt x="9461" y="7993"/>
                  </a:moveTo>
                  <a:cubicBezTo>
                    <a:pt x="10243" y="7993"/>
                    <a:pt x="11126" y="8248"/>
                    <a:pt x="12058" y="8788"/>
                  </a:cubicBezTo>
                  <a:cubicBezTo>
                    <a:pt x="15273" y="10636"/>
                    <a:pt x="17845" y="15118"/>
                    <a:pt x="17845" y="18795"/>
                  </a:cubicBezTo>
                  <a:cubicBezTo>
                    <a:pt x="17831" y="21400"/>
                    <a:pt x="16526" y="22905"/>
                    <a:pt x="14631" y="22905"/>
                  </a:cubicBezTo>
                  <a:cubicBezTo>
                    <a:pt x="13851" y="22905"/>
                    <a:pt x="12970" y="22650"/>
                    <a:pt x="12038" y="22111"/>
                  </a:cubicBezTo>
                  <a:lnTo>
                    <a:pt x="12018" y="22111"/>
                  </a:lnTo>
                  <a:cubicBezTo>
                    <a:pt x="8823" y="20262"/>
                    <a:pt x="6230" y="15781"/>
                    <a:pt x="6250" y="12103"/>
                  </a:cubicBezTo>
                  <a:cubicBezTo>
                    <a:pt x="6250" y="9499"/>
                    <a:pt x="7561" y="7993"/>
                    <a:pt x="9461" y="7993"/>
                  </a:cubicBezTo>
                  <a:close/>
                  <a:moveTo>
                    <a:pt x="6682" y="1"/>
                  </a:moveTo>
                  <a:cubicBezTo>
                    <a:pt x="2747" y="1"/>
                    <a:pt x="35" y="3116"/>
                    <a:pt x="21" y="8506"/>
                  </a:cubicBezTo>
                  <a:cubicBezTo>
                    <a:pt x="1" y="16142"/>
                    <a:pt x="11395" y="36499"/>
                    <a:pt x="11977" y="37564"/>
                  </a:cubicBezTo>
                  <a:cubicBezTo>
                    <a:pt x="12580" y="37182"/>
                    <a:pt x="24034" y="30028"/>
                    <a:pt x="24054" y="22392"/>
                  </a:cubicBezTo>
                  <a:cubicBezTo>
                    <a:pt x="24095" y="14776"/>
                    <a:pt x="18729" y="5472"/>
                    <a:pt x="12078" y="1654"/>
                  </a:cubicBezTo>
                  <a:cubicBezTo>
                    <a:pt x="10140" y="532"/>
                    <a:pt x="8306" y="1"/>
                    <a:pt x="66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17" name="Google Shape;1117;p30"/>
            <p:cNvSpPr/>
            <p:nvPr/>
          </p:nvSpPr>
          <p:spPr>
            <a:xfrm>
              <a:off x="4666628" y="1952411"/>
              <a:ext cx="548625" cy="957050"/>
            </a:xfrm>
            <a:custGeom>
              <a:avLst/>
              <a:gdLst/>
              <a:ahLst/>
              <a:cxnLst/>
              <a:rect l="l" t="t" r="r" b="b"/>
              <a:pathLst>
                <a:path w="21945" h="38282" extrusionOk="0">
                  <a:moveTo>
                    <a:pt x="345" y="1379"/>
                  </a:moveTo>
                  <a:cubicBezTo>
                    <a:pt x="230" y="1437"/>
                    <a:pt x="109" y="1490"/>
                    <a:pt x="1" y="1568"/>
                  </a:cubicBezTo>
                  <a:lnTo>
                    <a:pt x="345" y="1379"/>
                  </a:lnTo>
                  <a:close/>
                  <a:moveTo>
                    <a:pt x="4421" y="1"/>
                  </a:moveTo>
                  <a:cubicBezTo>
                    <a:pt x="4301" y="1"/>
                    <a:pt x="4180" y="1"/>
                    <a:pt x="4060" y="21"/>
                  </a:cubicBezTo>
                  <a:lnTo>
                    <a:pt x="3939" y="21"/>
                  </a:lnTo>
                  <a:lnTo>
                    <a:pt x="3778" y="41"/>
                  </a:lnTo>
                  <a:lnTo>
                    <a:pt x="3658" y="41"/>
                  </a:lnTo>
                  <a:cubicBezTo>
                    <a:pt x="3517" y="61"/>
                    <a:pt x="3376" y="81"/>
                    <a:pt x="3236" y="121"/>
                  </a:cubicBezTo>
                  <a:lnTo>
                    <a:pt x="3115" y="141"/>
                  </a:lnTo>
                  <a:cubicBezTo>
                    <a:pt x="3015" y="161"/>
                    <a:pt x="2894" y="182"/>
                    <a:pt x="2774" y="222"/>
                  </a:cubicBezTo>
                  <a:lnTo>
                    <a:pt x="2613" y="282"/>
                  </a:lnTo>
                  <a:cubicBezTo>
                    <a:pt x="2553" y="302"/>
                    <a:pt x="2472" y="322"/>
                    <a:pt x="2412" y="342"/>
                  </a:cubicBezTo>
                  <a:lnTo>
                    <a:pt x="2352" y="362"/>
                  </a:lnTo>
                  <a:cubicBezTo>
                    <a:pt x="2251" y="403"/>
                    <a:pt x="2131" y="443"/>
                    <a:pt x="2030" y="483"/>
                  </a:cubicBezTo>
                  <a:lnTo>
                    <a:pt x="1889" y="563"/>
                  </a:lnTo>
                  <a:cubicBezTo>
                    <a:pt x="1729" y="624"/>
                    <a:pt x="1568" y="704"/>
                    <a:pt x="1427" y="784"/>
                  </a:cubicBezTo>
                  <a:lnTo>
                    <a:pt x="345" y="1379"/>
                  </a:lnTo>
                  <a:lnTo>
                    <a:pt x="345" y="1379"/>
                  </a:lnTo>
                  <a:cubicBezTo>
                    <a:pt x="378" y="1362"/>
                    <a:pt x="411" y="1345"/>
                    <a:pt x="443" y="1327"/>
                  </a:cubicBezTo>
                  <a:lnTo>
                    <a:pt x="603" y="1267"/>
                  </a:lnTo>
                  <a:cubicBezTo>
                    <a:pt x="704" y="1206"/>
                    <a:pt x="804" y="1166"/>
                    <a:pt x="925" y="1126"/>
                  </a:cubicBezTo>
                  <a:lnTo>
                    <a:pt x="1186" y="1046"/>
                  </a:lnTo>
                  <a:lnTo>
                    <a:pt x="1347" y="985"/>
                  </a:lnTo>
                  <a:cubicBezTo>
                    <a:pt x="1447" y="965"/>
                    <a:pt x="1568" y="925"/>
                    <a:pt x="1689" y="905"/>
                  </a:cubicBezTo>
                  <a:lnTo>
                    <a:pt x="1789" y="885"/>
                  </a:lnTo>
                  <a:cubicBezTo>
                    <a:pt x="1930" y="845"/>
                    <a:pt x="2090" y="825"/>
                    <a:pt x="2231" y="805"/>
                  </a:cubicBezTo>
                  <a:lnTo>
                    <a:pt x="2352" y="784"/>
                  </a:lnTo>
                  <a:cubicBezTo>
                    <a:pt x="2432" y="784"/>
                    <a:pt x="2533" y="784"/>
                    <a:pt x="2613" y="764"/>
                  </a:cubicBezTo>
                  <a:lnTo>
                    <a:pt x="3758" y="764"/>
                  </a:lnTo>
                  <a:cubicBezTo>
                    <a:pt x="3859" y="764"/>
                    <a:pt x="3939" y="784"/>
                    <a:pt x="4020" y="784"/>
                  </a:cubicBezTo>
                  <a:lnTo>
                    <a:pt x="4301" y="825"/>
                  </a:lnTo>
                  <a:lnTo>
                    <a:pt x="4562" y="865"/>
                  </a:lnTo>
                  <a:cubicBezTo>
                    <a:pt x="4663" y="885"/>
                    <a:pt x="4763" y="905"/>
                    <a:pt x="4864" y="925"/>
                  </a:cubicBezTo>
                  <a:lnTo>
                    <a:pt x="5085" y="965"/>
                  </a:lnTo>
                  <a:lnTo>
                    <a:pt x="5406" y="1066"/>
                  </a:lnTo>
                  <a:lnTo>
                    <a:pt x="5627" y="1106"/>
                  </a:lnTo>
                  <a:cubicBezTo>
                    <a:pt x="5748" y="1146"/>
                    <a:pt x="5868" y="1186"/>
                    <a:pt x="5989" y="1227"/>
                  </a:cubicBezTo>
                  <a:lnTo>
                    <a:pt x="6150" y="1287"/>
                  </a:lnTo>
                  <a:cubicBezTo>
                    <a:pt x="6511" y="1407"/>
                    <a:pt x="6893" y="1548"/>
                    <a:pt x="7255" y="1729"/>
                  </a:cubicBezTo>
                  <a:lnTo>
                    <a:pt x="7436" y="1809"/>
                  </a:lnTo>
                  <a:cubicBezTo>
                    <a:pt x="7556" y="1870"/>
                    <a:pt x="7677" y="1930"/>
                    <a:pt x="7817" y="1990"/>
                  </a:cubicBezTo>
                  <a:lnTo>
                    <a:pt x="8018" y="2111"/>
                  </a:lnTo>
                  <a:cubicBezTo>
                    <a:pt x="8199" y="2191"/>
                    <a:pt x="8380" y="2292"/>
                    <a:pt x="8541" y="2392"/>
                  </a:cubicBezTo>
                  <a:cubicBezTo>
                    <a:pt x="8722" y="2492"/>
                    <a:pt x="8943" y="2613"/>
                    <a:pt x="9124" y="2734"/>
                  </a:cubicBezTo>
                  <a:lnTo>
                    <a:pt x="9164" y="2774"/>
                  </a:lnTo>
                  <a:cubicBezTo>
                    <a:pt x="9365" y="2894"/>
                    <a:pt x="9546" y="3015"/>
                    <a:pt x="9747" y="3136"/>
                  </a:cubicBezTo>
                  <a:cubicBezTo>
                    <a:pt x="9807" y="3196"/>
                    <a:pt x="9867" y="3236"/>
                    <a:pt x="9927" y="3276"/>
                  </a:cubicBezTo>
                  <a:cubicBezTo>
                    <a:pt x="10068" y="3377"/>
                    <a:pt x="10189" y="3457"/>
                    <a:pt x="10309" y="3558"/>
                  </a:cubicBezTo>
                  <a:lnTo>
                    <a:pt x="10550" y="3738"/>
                  </a:lnTo>
                  <a:lnTo>
                    <a:pt x="10872" y="4000"/>
                  </a:lnTo>
                  <a:cubicBezTo>
                    <a:pt x="10972" y="4060"/>
                    <a:pt x="11053" y="4140"/>
                    <a:pt x="11153" y="4221"/>
                  </a:cubicBezTo>
                  <a:lnTo>
                    <a:pt x="11435" y="4462"/>
                  </a:lnTo>
                  <a:lnTo>
                    <a:pt x="11796" y="4783"/>
                  </a:lnTo>
                  <a:lnTo>
                    <a:pt x="12037" y="5004"/>
                  </a:lnTo>
                  <a:cubicBezTo>
                    <a:pt x="12218" y="5165"/>
                    <a:pt x="12379" y="5306"/>
                    <a:pt x="12540" y="5467"/>
                  </a:cubicBezTo>
                  <a:lnTo>
                    <a:pt x="12680" y="5587"/>
                  </a:lnTo>
                  <a:cubicBezTo>
                    <a:pt x="12901" y="5828"/>
                    <a:pt x="13123" y="6069"/>
                    <a:pt x="13344" y="6311"/>
                  </a:cubicBezTo>
                  <a:lnTo>
                    <a:pt x="13605" y="6592"/>
                  </a:lnTo>
                  <a:lnTo>
                    <a:pt x="13846" y="6853"/>
                  </a:lnTo>
                  <a:cubicBezTo>
                    <a:pt x="13926" y="6954"/>
                    <a:pt x="14027" y="7074"/>
                    <a:pt x="14107" y="7175"/>
                  </a:cubicBezTo>
                  <a:lnTo>
                    <a:pt x="14348" y="7456"/>
                  </a:lnTo>
                  <a:cubicBezTo>
                    <a:pt x="14449" y="7556"/>
                    <a:pt x="14529" y="7677"/>
                    <a:pt x="14630" y="7798"/>
                  </a:cubicBezTo>
                  <a:cubicBezTo>
                    <a:pt x="14710" y="7898"/>
                    <a:pt x="14770" y="7958"/>
                    <a:pt x="14831" y="8059"/>
                  </a:cubicBezTo>
                  <a:lnTo>
                    <a:pt x="15112" y="8420"/>
                  </a:lnTo>
                  <a:cubicBezTo>
                    <a:pt x="15172" y="8501"/>
                    <a:pt x="15233" y="8581"/>
                    <a:pt x="15313" y="8662"/>
                  </a:cubicBezTo>
                  <a:cubicBezTo>
                    <a:pt x="15393" y="8802"/>
                    <a:pt x="15494" y="8923"/>
                    <a:pt x="15594" y="9064"/>
                  </a:cubicBezTo>
                  <a:lnTo>
                    <a:pt x="15755" y="9325"/>
                  </a:lnTo>
                  <a:cubicBezTo>
                    <a:pt x="15876" y="9465"/>
                    <a:pt x="15976" y="9626"/>
                    <a:pt x="16076" y="9787"/>
                  </a:cubicBezTo>
                  <a:lnTo>
                    <a:pt x="16197" y="9968"/>
                  </a:lnTo>
                  <a:cubicBezTo>
                    <a:pt x="16338" y="10189"/>
                    <a:pt x="16478" y="10410"/>
                    <a:pt x="16619" y="10631"/>
                  </a:cubicBezTo>
                  <a:cubicBezTo>
                    <a:pt x="16659" y="10691"/>
                    <a:pt x="16679" y="10731"/>
                    <a:pt x="16720" y="10772"/>
                  </a:cubicBezTo>
                  <a:cubicBezTo>
                    <a:pt x="16820" y="10952"/>
                    <a:pt x="16920" y="11133"/>
                    <a:pt x="17021" y="11314"/>
                  </a:cubicBezTo>
                  <a:lnTo>
                    <a:pt x="17182" y="11575"/>
                  </a:lnTo>
                  <a:lnTo>
                    <a:pt x="17423" y="11997"/>
                  </a:lnTo>
                  <a:lnTo>
                    <a:pt x="17584" y="12299"/>
                  </a:lnTo>
                  <a:cubicBezTo>
                    <a:pt x="17644" y="12419"/>
                    <a:pt x="17724" y="12560"/>
                    <a:pt x="17785" y="12701"/>
                  </a:cubicBezTo>
                  <a:cubicBezTo>
                    <a:pt x="17865" y="12841"/>
                    <a:pt x="17885" y="12902"/>
                    <a:pt x="17945" y="13002"/>
                  </a:cubicBezTo>
                  <a:cubicBezTo>
                    <a:pt x="17986" y="13103"/>
                    <a:pt x="18086" y="13283"/>
                    <a:pt x="18146" y="13404"/>
                  </a:cubicBezTo>
                  <a:lnTo>
                    <a:pt x="18287" y="13726"/>
                  </a:lnTo>
                  <a:lnTo>
                    <a:pt x="18448" y="14087"/>
                  </a:lnTo>
                  <a:cubicBezTo>
                    <a:pt x="18588" y="14409"/>
                    <a:pt x="18729" y="14730"/>
                    <a:pt x="18850" y="15052"/>
                  </a:cubicBezTo>
                  <a:cubicBezTo>
                    <a:pt x="18890" y="15112"/>
                    <a:pt x="18910" y="15192"/>
                    <a:pt x="18950" y="15273"/>
                  </a:cubicBezTo>
                  <a:cubicBezTo>
                    <a:pt x="19030" y="15474"/>
                    <a:pt x="19111" y="15695"/>
                    <a:pt x="19171" y="15896"/>
                  </a:cubicBezTo>
                  <a:cubicBezTo>
                    <a:pt x="19211" y="16016"/>
                    <a:pt x="19251" y="16117"/>
                    <a:pt x="19292" y="16217"/>
                  </a:cubicBezTo>
                  <a:cubicBezTo>
                    <a:pt x="19332" y="16338"/>
                    <a:pt x="19392" y="16519"/>
                    <a:pt x="19432" y="16659"/>
                  </a:cubicBezTo>
                  <a:cubicBezTo>
                    <a:pt x="19493" y="16800"/>
                    <a:pt x="19513" y="16901"/>
                    <a:pt x="19553" y="17021"/>
                  </a:cubicBezTo>
                  <a:cubicBezTo>
                    <a:pt x="19593" y="17122"/>
                    <a:pt x="19633" y="17262"/>
                    <a:pt x="19673" y="17403"/>
                  </a:cubicBezTo>
                  <a:cubicBezTo>
                    <a:pt x="19694" y="17523"/>
                    <a:pt x="19734" y="17644"/>
                    <a:pt x="19774" y="17785"/>
                  </a:cubicBezTo>
                  <a:lnTo>
                    <a:pt x="19874" y="18126"/>
                  </a:lnTo>
                  <a:cubicBezTo>
                    <a:pt x="19895" y="18267"/>
                    <a:pt x="19935" y="18408"/>
                    <a:pt x="19975" y="18528"/>
                  </a:cubicBezTo>
                  <a:cubicBezTo>
                    <a:pt x="19995" y="18629"/>
                    <a:pt x="20015" y="18729"/>
                    <a:pt x="20035" y="18830"/>
                  </a:cubicBezTo>
                  <a:cubicBezTo>
                    <a:pt x="20075" y="18970"/>
                    <a:pt x="20095" y="19131"/>
                    <a:pt x="20136" y="19272"/>
                  </a:cubicBezTo>
                  <a:cubicBezTo>
                    <a:pt x="20156" y="19352"/>
                    <a:pt x="20176" y="19453"/>
                    <a:pt x="20196" y="19533"/>
                  </a:cubicBezTo>
                  <a:cubicBezTo>
                    <a:pt x="20236" y="19734"/>
                    <a:pt x="20256" y="19935"/>
                    <a:pt x="20296" y="20136"/>
                  </a:cubicBezTo>
                  <a:lnTo>
                    <a:pt x="20296" y="20216"/>
                  </a:lnTo>
                  <a:cubicBezTo>
                    <a:pt x="20337" y="20437"/>
                    <a:pt x="20357" y="20658"/>
                    <a:pt x="20397" y="20899"/>
                  </a:cubicBezTo>
                  <a:cubicBezTo>
                    <a:pt x="20397" y="20960"/>
                    <a:pt x="20397" y="21020"/>
                    <a:pt x="20417" y="21080"/>
                  </a:cubicBezTo>
                  <a:cubicBezTo>
                    <a:pt x="20437" y="21241"/>
                    <a:pt x="20457" y="21402"/>
                    <a:pt x="20457" y="21563"/>
                  </a:cubicBezTo>
                  <a:cubicBezTo>
                    <a:pt x="20457" y="21643"/>
                    <a:pt x="20457" y="21723"/>
                    <a:pt x="20477" y="21804"/>
                  </a:cubicBezTo>
                  <a:cubicBezTo>
                    <a:pt x="20497" y="21964"/>
                    <a:pt x="20497" y="22105"/>
                    <a:pt x="20517" y="22266"/>
                  </a:cubicBezTo>
                  <a:lnTo>
                    <a:pt x="20517" y="22487"/>
                  </a:lnTo>
                  <a:cubicBezTo>
                    <a:pt x="20517" y="22688"/>
                    <a:pt x="20517" y="22909"/>
                    <a:pt x="20517" y="23130"/>
                  </a:cubicBezTo>
                  <a:lnTo>
                    <a:pt x="20517" y="23472"/>
                  </a:lnTo>
                  <a:cubicBezTo>
                    <a:pt x="20517" y="23512"/>
                    <a:pt x="20517" y="23532"/>
                    <a:pt x="20517" y="23552"/>
                  </a:cubicBezTo>
                  <a:cubicBezTo>
                    <a:pt x="20517" y="23632"/>
                    <a:pt x="20517" y="23733"/>
                    <a:pt x="20497" y="23813"/>
                  </a:cubicBezTo>
                  <a:cubicBezTo>
                    <a:pt x="20497" y="23853"/>
                    <a:pt x="20497" y="23894"/>
                    <a:pt x="20497" y="23934"/>
                  </a:cubicBezTo>
                  <a:cubicBezTo>
                    <a:pt x="20477" y="23974"/>
                    <a:pt x="20477" y="24074"/>
                    <a:pt x="20457" y="24135"/>
                  </a:cubicBezTo>
                  <a:cubicBezTo>
                    <a:pt x="20457" y="24215"/>
                    <a:pt x="20437" y="24336"/>
                    <a:pt x="20417" y="24436"/>
                  </a:cubicBezTo>
                  <a:cubicBezTo>
                    <a:pt x="20417" y="24456"/>
                    <a:pt x="20417" y="24496"/>
                    <a:pt x="20397" y="24516"/>
                  </a:cubicBezTo>
                  <a:cubicBezTo>
                    <a:pt x="20377" y="24677"/>
                    <a:pt x="20357" y="24818"/>
                    <a:pt x="20317" y="24959"/>
                  </a:cubicBezTo>
                  <a:cubicBezTo>
                    <a:pt x="20317" y="24999"/>
                    <a:pt x="20296" y="25019"/>
                    <a:pt x="20296" y="25059"/>
                  </a:cubicBezTo>
                  <a:cubicBezTo>
                    <a:pt x="20256" y="25200"/>
                    <a:pt x="20216" y="25320"/>
                    <a:pt x="20176" y="25461"/>
                  </a:cubicBezTo>
                  <a:cubicBezTo>
                    <a:pt x="20176" y="25481"/>
                    <a:pt x="20176" y="25521"/>
                    <a:pt x="20156" y="25561"/>
                  </a:cubicBezTo>
                  <a:cubicBezTo>
                    <a:pt x="20136" y="25622"/>
                    <a:pt x="20116" y="25702"/>
                    <a:pt x="20095" y="25762"/>
                  </a:cubicBezTo>
                  <a:cubicBezTo>
                    <a:pt x="20075" y="25823"/>
                    <a:pt x="20055" y="25863"/>
                    <a:pt x="20035" y="25923"/>
                  </a:cubicBezTo>
                  <a:cubicBezTo>
                    <a:pt x="20035" y="25963"/>
                    <a:pt x="19995" y="26064"/>
                    <a:pt x="19975" y="26124"/>
                  </a:cubicBezTo>
                  <a:lnTo>
                    <a:pt x="19915" y="26265"/>
                  </a:lnTo>
                  <a:cubicBezTo>
                    <a:pt x="19854" y="26405"/>
                    <a:pt x="19794" y="26566"/>
                    <a:pt x="19734" y="26707"/>
                  </a:cubicBezTo>
                  <a:lnTo>
                    <a:pt x="19694" y="26827"/>
                  </a:lnTo>
                  <a:cubicBezTo>
                    <a:pt x="19633" y="26948"/>
                    <a:pt x="19593" y="27048"/>
                    <a:pt x="19533" y="27169"/>
                  </a:cubicBezTo>
                  <a:cubicBezTo>
                    <a:pt x="19513" y="27209"/>
                    <a:pt x="19493" y="27249"/>
                    <a:pt x="19473" y="27269"/>
                  </a:cubicBezTo>
                  <a:cubicBezTo>
                    <a:pt x="19432" y="27390"/>
                    <a:pt x="19372" y="27491"/>
                    <a:pt x="19332" y="27591"/>
                  </a:cubicBezTo>
                  <a:lnTo>
                    <a:pt x="19292" y="27651"/>
                  </a:lnTo>
                  <a:cubicBezTo>
                    <a:pt x="19231" y="27772"/>
                    <a:pt x="19171" y="27892"/>
                    <a:pt x="19091" y="28013"/>
                  </a:cubicBezTo>
                  <a:cubicBezTo>
                    <a:pt x="19071" y="28053"/>
                    <a:pt x="19051" y="28093"/>
                    <a:pt x="19030" y="28113"/>
                  </a:cubicBezTo>
                  <a:cubicBezTo>
                    <a:pt x="18990" y="28214"/>
                    <a:pt x="18930" y="28294"/>
                    <a:pt x="18890" y="28375"/>
                  </a:cubicBezTo>
                  <a:lnTo>
                    <a:pt x="18809" y="28495"/>
                  </a:lnTo>
                  <a:cubicBezTo>
                    <a:pt x="18769" y="28576"/>
                    <a:pt x="18709" y="28656"/>
                    <a:pt x="18669" y="28736"/>
                  </a:cubicBezTo>
                  <a:lnTo>
                    <a:pt x="18588" y="28857"/>
                  </a:lnTo>
                  <a:cubicBezTo>
                    <a:pt x="18508" y="28998"/>
                    <a:pt x="18408" y="29138"/>
                    <a:pt x="18307" y="29259"/>
                  </a:cubicBezTo>
                  <a:cubicBezTo>
                    <a:pt x="18307" y="29279"/>
                    <a:pt x="18307" y="29279"/>
                    <a:pt x="18307" y="29279"/>
                  </a:cubicBezTo>
                  <a:cubicBezTo>
                    <a:pt x="18227" y="29420"/>
                    <a:pt x="18126" y="29580"/>
                    <a:pt x="18026" y="29701"/>
                  </a:cubicBezTo>
                  <a:lnTo>
                    <a:pt x="17945" y="29822"/>
                  </a:lnTo>
                  <a:cubicBezTo>
                    <a:pt x="17845" y="29942"/>
                    <a:pt x="17744" y="30063"/>
                    <a:pt x="17664" y="30203"/>
                  </a:cubicBezTo>
                  <a:lnTo>
                    <a:pt x="17624" y="30223"/>
                  </a:lnTo>
                  <a:cubicBezTo>
                    <a:pt x="17523" y="30364"/>
                    <a:pt x="17423" y="30505"/>
                    <a:pt x="17302" y="30645"/>
                  </a:cubicBezTo>
                  <a:lnTo>
                    <a:pt x="17222" y="30746"/>
                  </a:lnTo>
                  <a:cubicBezTo>
                    <a:pt x="17121" y="30866"/>
                    <a:pt x="17021" y="30987"/>
                    <a:pt x="16920" y="31108"/>
                  </a:cubicBezTo>
                  <a:cubicBezTo>
                    <a:pt x="16920" y="31108"/>
                    <a:pt x="16900" y="31128"/>
                    <a:pt x="16880" y="31148"/>
                  </a:cubicBezTo>
                  <a:lnTo>
                    <a:pt x="16559" y="31530"/>
                  </a:lnTo>
                  <a:cubicBezTo>
                    <a:pt x="16519" y="31570"/>
                    <a:pt x="16498" y="31590"/>
                    <a:pt x="16458" y="31630"/>
                  </a:cubicBezTo>
                  <a:lnTo>
                    <a:pt x="16157" y="31972"/>
                  </a:lnTo>
                  <a:lnTo>
                    <a:pt x="16117" y="32012"/>
                  </a:lnTo>
                  <a:lnTo>
                    <a:pt x="15755" y="32394"/>
                  </a:lnTo>
                  <a:lnTo>
                    <a:pt x="15675" y="32474"/>
                  </a:lnTo>
                  <a:cubicBezTo>
                    <a:pt x="15574" y="32595"/>
                    <a:pt x="15474" y="32695"/>
                    <a:pt x="15353" y="32796"/>
                  </a:cubicBezTo>
                  <a:lnTo>
                    <a:pt x="15293" y="32856"/>
                  </a:lnTo>
                  <a:cubicBezTo>
                    <a:pt x="15172" y="32976"/>
                    <a:pt x="15072" y="33097"/>
                    <a:pt x="14951" y="33197"/>
                  </a:cubicBezTo>
                  <a:lnTo>
                    <a:pt x="14851" y="33298"/>
                  </a:lnTo>
                  <a:lnTo>
                    <a:pt x="14549" y="33579"/>
                  </a:lnTo>
                  <a:lnTo>
                    <a:pt x="14489" y="33640"/>
                  </a:lnTo>
                  <a:lnTo>
                    <a:pt x="14127" y="33981"/>
                  </a:lnTo>
                  <a:lnTo>
                    <a:pt x="14027" y="34041"/>
                  </a:lnTo>
                  <a:lnTo>
                    <a:pt x="13725" y="34323"/>
                  </a:lnTo>
                  <a:lnTo>
                    <a:pt x="13665" y="34383"/>
                  </a:lnTo>
                  <a:lnTo>
                    <a:pt x="13283" y="34725"/>
                  </a:lnTo>
                  <a:lnTo>
                    <a:pt x="13203" y="34785"/>
                  </a:lnTo>
                  <a:lnTo>
                    <a:pt x="12901" y="35026"/>
                  </a:lnTo>
                  <a:lnTo>
                    <a:pt x="12841" y="35107"/>
                  </a:lnTo>
                  <a:cubicBezTo>
                    <a:pt x="12721" y="35187"/>
                    <a:pt x="12600" y="35287"/>
                    <a:pt x="12479" y="35388"/>
                  </a:cubicBezTo>
                  <a:lnTo>
                    <a:pt x="12419" y="35448"/>
                  </a:lnTo>
                  <a:lnTo>
                    <a:pt x="12138" y="35669"/>
                  </a:lnTo>
                  <a:lnTo>
                    <a:pt x="12058" y="35729"/>
                  </a:lnTo>
                  <a:lnTo>
                    <a:pt x="11716" y="35991"/>
                  </a:lnTo>
                  <a:lnTo>
                    <a:pt x="11656" y="36031"/>
                  </a:lnTo>
                  <a:lnTo>
                    <a:pt x="11394" y="36232"/>
                  </a:lnTo>
                  <a:lnTo>
                    <a:pt x="11314" y="36292"/>
                  </a:lnTo>
                  <a:lnTo>
                    <a:pt x="11013" y="36533"/>
                  </a:lnTo>
                  <a:lnTo>
                    <a:pt x="10952" y="36573"/>
                  </a:lnTo>
                  <a:lnTo>
                    <a:pt x="10711" y="36754"/>
                  </a:lnTo>
                  <a:lnTo>
                    <a:pt x="10631" y="36815"/>
                  </a:lnTo>
                  <a:lnTo>
                    <a:pt x="10349" y="37016"/>
                  </a:lnTo>
                  <a:lnTo>
                    <a:pt x="10309" y="37036"/>
                  </a:lnTo>
                  <a:lnTo>
                    <a:pt x="10088" y="37196"/>
                  </a:lnTo>
                  <a:lnTo>
                    <a:pt x="10008" y="37257"/>
                  </a:lnTo>
                  <a:lnTo>
                    <a:pt x="9767" y="37417"/>
                  </a:lnTo>
                  <a:lnTo>
                    <a:pt x="9726" y="37438"/>
                  </a:lnTo>
                  <a:lnTo>
                    <a:pt x="9526" y="37578"/>
                  </a:lnTo>
                  <a:lnTo>
                    <a:pt x="9485" y="37618"/>
                  </a:lnTo>
                  <a:lnTo>
                    <a:pt x="9264" y="37759"/>
                  </a:lnTo>
                  <a:lnTo>
                    <a:pt x="9244" y="37779"/>
                  </a:lnTo>
                  <a:lnTo>
                    <a:pt x="9083" y="37880"/>
                  </a:lnTo>
                  <a:lnTo>
                    <a:pt x="9043" y="37920"/>
                  </a:lnTo>
                  <a:lnTo>
                    <a:pt x="8883" y="38020"/>
                  </a:lnTo>
                  <a:lnTo>
                    <a:pt x="8862" y="38020"/>
                  </a:lnTo>
                  <a:lnTo>
                    <a:pt x="8742" y="38101"/>
                  </a:lnTo>
                  <a:lnTo>
                    <a:pt x="8702" y="38121"/>
                  </a:lnTo>
                  <a:lnTo>
                    <a:pt x="8601" y="38181"/>
                  </a:lnTo>
                  <a:lnTo>
                    <a:pt x="8581" y="38181"/>
                  </a:lnTo>
                  <a:lnTo>
                    <a:pt x="8501" y="38241"/>
                  </a:lnTo>
                  <a:lnTo>
                    <a:pt x="8440" y="38281"/>
                  </a:lnTo>
                  <a:lnTo>
                    <a:pt x="9867" y="37478"/>
                  </a:lnTo>
                  <a:lnTo>
                    <a:pt x="9907" y="37458"/>
                  </a:lnTo>
                  <a:lnTo>
                    <a:pt x="9927" y="37458"/>
                  </a:lnTo>
                  <a:lnTo>
                    <a:pt x="10008" y="37397"/>
                  </a:lnTo>
                  <a:lnTo>
                    <a:pt x="10128" y="37337"/>
                  </a:lnTo>
                  <a:lnTo>
                    <a:pt x="10148" y="37317"/>
                  </a:lnTo>
                  <a:lnTo>
                    <a:pt x="10289" y="37237"/>
                  </a:lnTo>
                  <a:lnTo>
                    <a:pt x="10450" y="37116"/>
                  </a:lnTo>
                  <a:lnTo>
                    <a:pt x="10490" y="37096"/>
                  </a:lnTo>
                  <a:lnTo>
                    <a:pt x="10651" y="36975"/>
                  </a:lnTo>
                  <a:lnTo>
                    <a:pt x="10671" y="36975"/>
                  </a:lnTo>
                  <a:lnTo>
                    <a:pt x="10872" y="36835"/>
                  </a:lnTo>
                  <a:lnTo>
                    <a:pt x="10932" y="36794"/>
                  </a:lnTo>
                  <a:lnTo>
                    <a:pt x="11133" y="36654"/>
                  </a:lnTo>
                  <a:lnTo>
                    <a:pt x="11173" y="36634"/>
                  </a:lnTo>
                  <a:lnTo>
                    <a:pt x="11414" y="36453"/>
                  </a:lnTo>
                  <a:lnTo>
                    <a:pt x="11495" y="36413"/>
                  </a:lnTo>
                  <a:lnTo>
                    <a:pt x="11716" y="36252"/>
                  </a:lnTo>
                  <a:lnTo>
                    <a:pt x="11756" y="36212"/>
                  </a:lnTo>
                  <a:lnTo>
                    <a:pt x="12037" y="36011"/>
                  </a:lnTo>
                  <a:lnTo>
                    <a:pt x="12098" y="35971"/>
                  </a:lnTo>
                  <a:lnTo>
                    <a:pt x="12359" y="35790"/>
                  </a:lnTo>
                  <a:lnTo>
                    <a:pt x="12419" y="35729"/>
                  </a:lnTo>
                  <a:cubicBezTo>
                    <a:pt x="12520" y="35669"/>
                    <a:pt x="12620" y="35589"/>
                    <a:pt x="12721" y="35508"/>
                  </a:cubicBezTo>
                  <a:lnTo>
                    <a:pt x="12801" y="35448"/>
                  </a:lnTo>
                  <a:cubicBezTo>
                    <a:pt x="12881" y="35388"/>
                    <a:pt x="12962" y="35307"/>
                    <a:pt x="13062" y="35247"/>
                  </a:cubicBezTo>
                  <a:lnTo>
                    <a:pt x="13123" y="35187"/>
                  </a:lnTo>
                  <a:lnTo>
                    <a:pt x="13464" y="34946"/>
                  </a:lnTo>
                  <a:lnTo>
                    <a:pt x="13524" y="34885"/>
                  </a:lnTo>
                  <a:lnTo>
                    <a:pt x="13826" y="34644"/>
                  </a:lnTo>
                  <a:lnTo>
                    <a:pt x="13886" y="34604"/>
                  </a:lnTo>
                  <a:lnTo>
                    <a:pt x="14228" y="34303"/>
                  </a:lnTo>
                  <a:lnTo>
                    <a:pt x="14308" y="34242"/>
                  </a:lnTo>
                  <a:lnTo>
                    <a:pt x="14610" y="34001"/>
                  </a:lnTo>
                  <a:lnTo>
                    <a:pt x="14690" y="33921"/>
                  </a:lnTo>
                  <a:lnTo>
                    <a:pt x="15032" y="33619"/>
                  </a:lnTo>
                  <a:lnTo>
                    <a:pt x="15112" y="33559"/>
                  </a:lnTo>
                  <a:lnTo>
                    <a:pt x="15413" y="33278"/>
                  </a:lnTo>
                  <a:lnTo>
                    <a:pt x="15494" y="33218"/>
                  </a:lnTo>
                  <a:lnTo>
                    <a:pt x="15855" y="32876"/>
                  </a:lnTo>
                  <a:lnTo>
                    <a:pt x="15936" y="32816"/>
                  </a:lnTo>
                  <a:lnTo>
                    <a:pt x="16237" y="32514"/>
                  </a:lnTo>
                  <a:lnTo>
                    <a:pt x="16318" y="32434"/>
                  </a:lnTo>
                  <a:cubicBezTo>
                    <a:pt x="16438" y="32333"/>
                    <a:pt x="16579" y="32213"/>
                    <a:pt x="16679" y="32092"/>
                  </a:cubicBezTo>
                  <a:lnTo>
                    <a:pt x="16740" y="32032"/>
                  </a:lnTo>
                  <a:lnTo>
                    <a:pt x="17061" y="31710"/>
                  </a:lnTo>
                  <a:lnTo>
                    <a:pt x="17142" y="31630"/>
                  </a:lnTo>
                  <a:lnTo>
                    <a:pt x="17483" y="31248"/>
                  </a:lnTo>
                  <a:lnTo>
                    <a:pt x="17543" y="31208"/>
                  </a:lnTo>
                  <a:cubicBezTo>
                    <a:pt x="17644" y="31088"/>
                    <a:pt x="17744" y="30987"/>
                    <a:pt x="17845" y="30866"/>
                  </a:cubicBezTo>
                  <a:lnTo>
                    <a:pt x="17925" y="30766"/>
                  </a:lnTo>
                  <a:cubicBezTo>
                    <a:pt x="18046" y="30645"/>
                    <a:pt x="18166" y="30525"/>
                    <a:pt x="18267" y="30384"/>
                  </a:cubicBezTo>
                  <a:cubicBezTo>
                    <a:pt x="18287" y="30364"/>
                    <a:pt x="18307" y="30344"/>
                    <a:pt x="18307" y="30324"/>
                  </a:cubicBezTo>
                  <a:cubicBezTo>
                    <a:pt x="18408" y="30223"/>
                    <a:pt x="18508" y="30103"/>
                    <a:pt x="18608" y="29982"/>
                  </a:cubicBezTo>
                  <a:lnTo>
                    <a:pt x="18689" y="29882"/>
                  </a:lnTo>
                  <a:lnTo>
                    <a:pt x="19010" y="29460"/>
                  </a:lnTo>
                  <a:lnTo>
                    <a:pt x="19030" y="29440"/>
                  </a:lnTo>
                  <a:cubicBezTo>
                    <a:pt x="19131" y="29299"/>
                    <a:pt x="19231" y="29179"/>
                    <a:pt x="19332" y="29058"/>
                  </a:cubicBezTo>
                  <a:lnTo>
                    <a:pt x="19412" y="28937"/>
                  </a:lnTo>
                  <a:lnTo>
                    <a:pt x="19694" y="28515"/>
                  </a:lnTo>
                  <a:lnTo>
                    <a:pt x="19694" y="28495"/>
                  </a:lnTo>
                  <a:cubicBezTo>
                    <a:pt x="19794" y="28375"/>
                    <a:pt x="19874" y="28234"/>
                    <a:pt x="19975" y="28093"/>
                  </a:cubicBezTo>
                  <a:lnTo>
                    <a:pt x="20015" y="28033"/>
                  </a:lnTo>
                  <a:lnTo>
                    <a:pt x="20055" y="27973"/>
                  </a:lnTo>
                  <a:lnTo>
                    <a:pt x="20196" y="27752"/>
                  </a:lnTo>
                  <a:cubicBezTo>
                    <a:pt x="20216" y="27691"/>
                    <a:pt x="20236" y="27651"/>
                    <a:pt x="20276" y="27611"/>
                  </a:cubicBezTo>
                  <a:cubicBezTo>
                    <a:pt x="20317" y="27531"/>
                    <a:pt x="20377" y="27430"/>
                    <a:pt x="20417" y="27350"/>
                  </a:cubicBezTo>
                  <a:lnTo>
                    <a:pt x="20477" y="27249"/>
                  </a:lnTo>
                  <a:cubicBezTo>
                    <a:pt x="20558" y="27129"/>
                    <a:pt x="20618" y="26988"/>
                    <a:pt x="20678" y="26888"/>
                  </a:cubicBezTo>
                  <a:lnTo>
                    <a:pt x="20718" y="26827"/>
                  </a:lnTo>
                  <a:cubicBezTo>
                    <a:pt x="20759" y="26727"/>
                    <a:pt x="20819" y="26626"/>
                    <a:pt x="20859" y="26506"/>
                  </a:cubicBezTo>
                  <a:lnTo>
                    <a:pt x="20919" y="26426"/>
                  </a:lnTo>
                  <a:lnTo>
                    <a:pt x="20939" y="26365"/>
                  </a:lnTo>
                  <a:cubicBezTo>
                    <a:pt x="21000" y="26245"/>
                    <a:pt x="21060" y="26124"/>
                    <a:pt x="21100" y="26004"/>
                  </a:cubicBezTo>
                  <a:cubicBezTo>
                    <a:pt x="21120" y="25963"/>
                    <a:pt x="21140" y="25923"/>
                    <a:pt x="21161" y="25883"/>
                  </a:cubicBezTo>
                  <a:cubicBezTo>
                    <a:pt x="21221" y="25742"/>
                    <a:pt x="21281" y="25602"/>
                    <a:pt x="21321" y="25461"/>
                  </a:cubicBezTo>
                  <a:lnTo>
                    <a:pt x="21321" y="25441"/>
                  </a:lnTo>
                  <a:lnTo>
                    <a:pt x="21361" y="25320"/>
                  </a:lnTo>
                  <a:lnTo>
                    <a:pt x="21442" y="25099"/>
                  </a:lnTo>
                  <a:cubicBezTo>
                    <a:pt x="21462" y="25039"/>
                    <a:pt x="21482" y="24999"/>
                    <a:pt x="21502" y="24938"/>
                  </a:cubicBezTo>
                  <a:cubicBezTo>
                    <a:pt x="21522" y="24898"/>
                    <a:pt x="21542" y="24798"/>
                    <a:pt x="21562" y="24738"/>
                  </a:cubicBezTo>
                  <a:lnTo>
                    <a:pt x="21562" y="24697"/>
                  </a:lnTo>
                  <a:cubicBezTo>
                    <a:pt x="21562" y="24677"/>
                    <a:pt x="21583" y="24657"/>
                    <a:pt x="21583" y="24637"/>
                  </a:cubicBezTo>
                  <a:cubicBezTo>
                    <a:pt x="21623" y="24516"/>
                    <a:pt x="21643" y="24396"/>
                    <a:pt x="21683" y="24255"/>
                  </a:cubicBezTo>
                  <a:cubicBezTo>
                    <a:pt x="21683" y="24215"/>
                    <a:pt x="21703" y="24195"/>
                    <a:pt x="21703" y="24175"/>
                  </a:cubicBezTo>
                  <a:lnTo>
                    <a:pt x="21703" y="24135"/>
                  </a:lnTo>
                  <a:cubicBezTo>
                    <a:pt x="21743" y="23994"/>
                    <a:pt x="21763" y="23853"/>
                    <a:pt x="21783" y="23713"/>
                  </a:cubicBezTo>
                  <a:lnTo>
                    <a:pt x="21783" y="23632"/>
                  </a:lnTo>
                  <a:cubicBezTo>
                    <a:pt x="21804" y="23532"/>
                    <a:pt x="21824" y="23431"/>
                    <a:pt x="21844" y="23331"/>
                  </a:cubicBezTo>
                  <a:cubicBezTo>
                    <a:pt x="21824" y="23331"/>
                    <a:pt x="21824" y="23311"/>
                    <a:pt x="21844" y="23291"/>
                  </a:cubicBezTo>
                  <a:cubicBezTo>
                    <a:pt x="21844" y="23251"/>
                    <a:pt x="21844" y="23190"/>
                    <a:pt x="21864" y="23130"/>
                  </a:cubicBezTo>
                  <a:cubicBezTo>
                    <a:pt x="21884" y="23070"/>
                    <a:pt x="21864" y="23050"/>
                    <a:pt x="21864" y="23009"/>
                  </a:cubicBezTo>
                  <a:cubicBezTo>
                    <a:pt x="21884" y="22969"/>
                    <a:pt x="21864" y="22989"/>
                    <a:pt x="21864" y="22969"/>
                  </a:cubicBezTo>
                  <a:cubicBezTo>
                    <a:pt x="21864" y="22889"/>
                    <a:pt x="21864" y="22829"/>
                    <a:pt x="21884" y="22748"/>
                  </a:cubicBezTo>
                  <a:lnTo>
                    <a:pt x="21884" y="22668"/>
                  </a:lnTo>
                  <a:lnTo>
                    <a:pt x="21884" y="22326"/>
                  </a:lnTo>
                  <a:cubicBezTo>
                    <a:pt x="21924" y="22125"/>
                    <a:pt x="21944" y="21944"/>
                    <a:pt x="21944" y="21763"/>
                  </a:cubicBezTo>
                  <a:lnTo>
                    <a:pt x="21944" y="21663"/>
                  </a:lnTo>
                  <a:lnTo>
                    <a:pt x="21944" y="21442"/>
                  </a:lnTo>
                  <a:lnTo>
                    <a:pt x="21944" y="21181"/>
                  </a:lnTo>
                  <a:cubicBezTo>
                    <a:pt x="21944" y="21100"/>
                    <a:pt x="21944" y="21060"/>
                    <a:pt x="21924" y="21000"/>
                  </a:cubicBezTo>
                  <a:cubicBezTo>
                    <a:pt x="21904" y="20920"/>
                    <a:pt x="21924" y="20839"/>
                    <a:pt x="21904" y="20759"/>
                  </a:cubicBezTo>
                  <a:cubicBezTo>
                    <a:pt x="21884" y="20678"/>
                    <a:pt x="21904" y="20658"/>
                    <a:pt x="21884" y="20598"/>
                  </a:cubicBezTo>
                  <a:cubicBezTo>
                    <a:pt x="21884" y="20498"/>
                    <a:pt x="21864" y="20377"/>
                    <a:pt x="21844" y="20276"/>
                  </a:cubicBezTo>
                  <a:cubicBezTo>
                    <a:pt x="21844" y="20216"/>
                    <a:pt x="21844" y="20136"/>
                    <a:pt x="21824" y="20076"/>
                  </a:cubicBezTo>
                  <a:lnTo>
                    <a:pt x="21824" y="20015"/>
                  </a:lnTo>
                  <a:cubicBezTo>
                    <a:pt x="21804" y="19814"/>
                    <a:pt x="21783" y="19613"/>
                    <a:pt x="21743" y="19412"/>
                  </a:cubicBezTo>
                  <a:cubicBezTo>
                    <a:pt x="21743" y="19392"/>
                    <a:pt x="21743" y="19372"/>
                    <a:pt x="21743" y="19352"/>
                  </a:cubicBezTo>
                  <a:cubicBezTo>
                    <a:pt x="21723" y="19171"/>
                    <a:pt x="21683" y="18990"/>
                    <a:pt x="21643" y="18810"/>
                  </a:cubicBezTo>
                  <a:cubicBezTo>
                    <a:pt x="21643" y="18769"/>
                    <a:pt x="21643" y="18749"/>
                    <a:pt x="21643" y="18729"/>
                  </a:cubicBezTo>
                  <a:cubicBezTo>
                    <a:pt x="21623" y="18629"/>
                    <a:pt x="21603" y="18548"/>
                    <a:pt x="21583" y="18468"/>
                  </a:cubicBezTo>
                  <a:cubicBezTo>
                    <a:pt x="21562" y="18388"/>
                    <a:pt x="21542" y="18267"/>
                    <a:pt x="21522" y="18167"/>
                  </a:cubicBezTo>
                  <a:cubicBezTo>
                    <a:pt x="21522" y="18106"/>
                    <a:pt x="21502" y="18066"/>
                    <a:pt x="21482" y="18026"/>
                  </a:cubicBezTo>
                  <a:lnTo>
                    <a:pt x="21422" y="17724"/>
                  </a:lnTo>
                  <a:cubicBezTo>
                    <a:pt x="21402" y="17664"/>
                    <a:pt x="21382" y="17584"/>
                    <a:pt x="21361" y="17483"/>
                  </a:cubicBezTo>
                  <a:cubicBezTo>
                    <a:pt x="21341" y="17383"/>
                    <a:pt x="21321" y="17363"/>
                    <a:pt x="21321" y="17302"/>
                  </a:cubicBezTo>
                  <a:lnTo>
                    <a:pt x="21221" y="16981"/>
                  </a:lnTo>
                  <a:cubicBezTo>
                    <a:pt x="21201" y="16901"/>
                    <a:pt x="21181" y="16840"/>
                    <a:pt x="21161" y="16760"/>
                  </a:cubicBezTo>
                  <a:cubicBezTo>
                    <a:pt x="21140" y="16700"/>
                    <a:pt x="21120" y="16639"/>
                    <a:pt x="21120" y="16579"/>
                  </a:cubicBezTo>
                  <a:lnTo>
                    <a:pt x="21000" y="16197"/>
                  </a:lnTo>
                  <a:cubicBezTo>
                    <a:pt x="20980" y="16137"/>
                    <a:pt x="20960" y="16077"/>
                    <a:pt x="20939" y="16016"/>
                  </a:cubicBezTo>
                  <a:cubicBezTo>
                    <a:pt x="20919" y="15956"/>
                    <a:pt x="20899" y="15896"/>
                    <a:pt x="20879" y="15835"/>
                  </a:cubicBezTo>
                  <a:cubicBezTo>
                    <a:pt x="20839" y="15695"/>
                    <a:pt x="20779" y="15554"/>
                    <a:pt x="20739" y="15414"/>
                  </a:cubicBezTo>
                  <a:cubicBezTo>
                    <a:pt x="20718" y="15353"/>
                    <a:pt x="20698" y="15273"/>
                    <a:pt x="20678" y="15213"/>
                  </a:cubicBezTo>
                  <a:lnTo>
                    <a:pt x="20618" y="15092"/>
                  </a:lnTo>
                  <a:cubicBezTo>
                    <a:pt x="20538" y="14871"/>
                    <a:pt x="20457" y="14670"/>
                    <a:pt x="20377" y="14449"/>
                  </a:cubicBezTo>
                  <a:cubicBezTo>
                    <a:pt x="20357" y="14389"/>
                    <a:pt x="20337" y="14328"/>
                    <a:pt x="20317" y="14288"/>
                  </a:cubicBezTo>
                  <a:lnTo>
                    <a:pt x="20296" y="14228"/>
                  </a:lnTo>
                  <a:cubicBezTo>
                    <a:pt x="20176" y="13906"/>
                    <a:pt x="20055" y="13605"/>
                    <a:pt x="19895" y="13283"/>
                  </a:cubicBezTo>
                  <a:lnTo>
                    <a:pt x="19854" y="13203"/>
                  </a:lnTo>
                  <a:cubicBezTo>
                    <a:pt x="19814" y="13103"/>
                    <a:pt x="19774" y="13002"/>
                    <a:pt x="19734" y="12922"/>
                  </a:cubicBezTo>
                  <a:cubicBezTo>
                    <a:pt x="19694" y="12821"/>
                    <a:pt x="19633" y="12701"/>
                    <a:pt x="19593" y="12600"/>
                  </a:cubicBezTo>
                  <a:lnTo>
                    <a:pt x="19392" y="12198"/>
                  </a:lnTo>
                  <a:cubicBezTo>
                    <a:pt x="19332" y="12098"/>
                    <a:pt x="19292" y="11977"/>
                    <a:pt x="19231" y="11877"/>
                  </a:cubicBezTo>
                  <a:lnTo>
                    <a:pt x="19191" y="11817"/>
                  </a:lnTo>
                  <a:cubicBezTo>
                    <a:pt x="19151" y="11696"/>
                    <a:pt x="19071" y="11595"/>
                    <a:pt x="19010" y="11475"/>
                  </a:cubicBezTo>
                  <a:lnTo>
                    <a:pt x="18870" y="11194"/>
                  </a:lnTo>
                  <a:lnTo>
                    <a:pt x="18608" y="10751"/>
                  </a:lnTo>
                  <a:lnTo>
                    <a:pt x="18468" y="10490"/>
                  </a:lnTo>
                  <a:cubicBezTo>
                    <a:pt x="18367" y="10309"/>
                    <a:pt x="18267" y="10149"/>
                    <a:pt x="18146" y="9968"/>
                  </a:cubicBezTo>
                  <a:cubicBezTo>
                    <a:pt x="18126" y="9908"/>
                    <a:pt x="18106" y="9867"/>
                    <a:pt x="18066" y="9827"/>
                  </a:cubicBezTo>
                  <a:cubicBezTo>
                    <a:pt x="17925" y="9586"/>
                    <a:pt x="17785" y="9365"/>
                    <a:pt x="17644" y="9144"/>
                  </a:cubicBezTo>
                  <a:cubicBezTo>
                    <a:pt x="17604" y="9084"/>
                    <a:pt x="17564" y="9043"/>
                    <a:pt x="17523" y="8963"/>
                  </a:cubicBezTo>
                  <a:cubicBezTo>
                    <a:pt x="17423" y="8822"/>
                    <a:pt x="17322" y="8662"/>
                    <a:pt x="17202" y="8501"/>
                  </a:cubicBezTo>
                  <a:lnTo>
                    <a:pt x="17041" y="8240"/>
                  </a:lnTo>
                  <a:cubicBezTo>
                    <a:pt x="16941" y="8119"/>
                    <a:pt x="16840" y="7978"/>
                    <a:pt x="16740" y="7858"/>
                  </a:cubicBezTo>
                  <a:lnTo>
                    <a:pt x="16559" y="7597"/>
                  </a:lnTo>
                  <a:cubicBezTo>
                    <a:pt x="16458" y="7476"/>
                    <a:pt x="16378" y="7355"/>
                    <a:pt x="16277" y="7235"/>
                  </a:cubicBezTo>
                  <a:cubicBezTo>
                    <a:pt x="16177" y="7114"/>
                    <a:pt x="16137" y="7054"/>
                    <a:pt x="16056" y="6994"/>
                  </a:cubicBezTo>
                  <a:cubicBezTo>
                    <a:pt x="15996" y="6913"/>
                    <a:pt x="15936" y="6813"/>
                    <a:pt x="15855" y="6733"/>
                  </a:cubicBezTo>
                  <a:lnTo>
                    <a:pt x="15795" y="6652"/>
                  </a:lnTo>
                  <a:lnTo>
                    <a:pt x="15554" y="6371"/>
                  </a:lnTo>
                  <a:cubicBezTo>
                    <a:pt x="15474" y="6270"/>
                    <a:pt x="15373" y="6170"/>
                    <a:pt x="15293" y="6049"/>
                  </a:cubicBezTo>
                  <a:lnTo>
                    <a:pt x="15052" y="5788"/>
                  </a:lnTo>
                  <a:lnTo>
                    <a:pt x="14871" y="5587"/>
                  </a:lnTo>
                  <a:lnTo>
                    <a:pt x="14790" y="5507"/>
                  </a:lnTo>
                  <a:cubicBezTo>
                    <a:pt x="14569" y="5266"/>
                    <a:pt x="14348" y="5024"/>
                    <a:pt x="14107" y="4803"/>
                  </a:cubicBezTo>
                  <a:lnTo>
                    <a:pt x="14087" y="4783"/>
                  </a:lnTo>
                  <a:cubicBezTo>
                    <a:pt x="14067" y="4743"/>
                    <a:pt x="14027" y="4703"/>
                    <a:pt x="13987" y="4683"/>
                  </a:cubicBezTo>
                  <a:cubicBezTo>
                    <a:pt x="13826" y="4522"/>
                    <a:pt x="13665" y="4361"/>
                    <a:pt x="13484" y="4201"/>
                  </a:cubicBezTo>
                  <a:lnTo>
                    <a:pt x="13404" y="4140"/>
                  </a:lnTo>
                  <a:lnTo>
                    <a:pt x="13243" y="3980"/>
                  </a:lnTo>
                  <a:cubicBezTo>
                    <a:pt x="13123" y="3879"/>
                    <a:pt x="13002" y="3779"/>
                    <a:pt x="12881" y="3678"/>
                  </a:cubicBezTo>
                  <a:lnTo>
                    <a:pt x="12781" y="3578"/>
                  </a:lnTo>
                  <a:lnTo>
                    <a:pt x="12600" y="3437"/>
                  </a:lnTo>
                  <a:lnTo>
                    <a:pt x="12319" y="3196"/>
                  </a:lnTo>
                  <a:lnTo>
                    <a:pt x="12218" y="3115"/>
                  </a:lnTo>
                  <a:lnTo>
                    <a:pt x="11997" y="2955"/>
                  </a:lnTo>
                  <a:cubicBezTo>
                    <a:pt x="11917" y="2894"/>
                    <a:pt x="11836" y="2814"/>
                    <a:pt x="11756" y="2754"/>
                  </a:cubicBezTo>
                  <a:lnTo>
                    <a:pt x="11676" y="2693"/>
                  </a:lnTo>
                  <a:lnTo>
                    <a:pt x="11374" y="2492"/>
                  </a:lnTo>
                  <a:lnTo>
                    <a:pt x="11173" y="2352"/>
                  </a:lnTo>
                  <a:lnTo>
                    <a:pt x="11133" y="2312"/>
                  </a:lnTo>
                  <a:cubicBezTo>
                    <a:pt x="10972" y="2211"/>
                    <a:pt x="10792" y="2091"/>
                    <a:pt x="10611" y="1990"/>
                  </a:cubicBezTo>
                  <a:lnTo>
                    <a:pt x="10570" y="1950"/>
                  </a:lnTo>
                  <a:cubicBezTo>
                    <a:pt x="10430" y="1849"/>
                    <a:pt x="10269" y="1769"/>
                    <a:pt x="10108" y="1669"/>
                  </a:cubicBezTo>
                  <a:lnTo>
                    <a:pt x="9988" y="1608"/>
                  </a:lnTo>
                  <a:lnTo>
                    <a:pt x="9606" y="1387"/>
                  </a:lnTo>
                  <a:lnTo>
                    <a:pt x="9465" y="1307"/>
                  </a:lnTo>
                  <a:lnTo>
                    <a:pt x="9264" y="1206"/>
                  </a:lnTo>
                  <a:lnTo>
                    <a:pt x="9124" y="1126"/>
                  </a:lnTo>
                  <a:lnTo>
                    <a:pt x="8862" y="1026"/>
                  </a:lnTo>
                  <a:lnTo>
                    <a:pt x="8702" y="945"/>
                  </a:lnTo>
                  <a:lnTo>
                    <a:pt x="8621" y="905"/>
                  </a:lnTo>
                  <a:cubicBezTo>
                    <a:pt x="8461" y="825"/>
                    <a:pt x="8300" y="764"/>
                    <a:pt x="8139" y="704"/>
                  </a:cubicBezTo>
                  <a:cubicBezTo>
                    <a:pt x="7978" y="644"/>
                    <a:pt x="7817" y="583"/>
                    <a:pt x="7657" y="523"/>
                  </a:cubicBezTo>
                  <a:lnTo>
                    <a:pt x="7596" y="503"/>
                  </a:lnTo>
                  <a:lnTo>
                    <a:pt x="7416" y="443"/>
                  </a:lnTo>
                  <a:lnTo>
                    <a:pt x="7174" y="362"/>
                  </a:lnTo>
                  <a:lnTo>
                    <a:pt x="7054" y="322"/>
                  </a:lnTo>
                  <a:lnTo>
                    <a:pt x="6833" y="262"/>
                  </a:lnTo>
                  <a:lnTo>
                    <a:pt x="6672" y="222"/>
                  </a:lnTo>
                  <a:lnTo>
                    <a:pt x="6511" y="182"/>
                  </a:lnTo>
                  <a:lnTo>
                    <a:pt x="6290" y="141"/>
                  </a:lnTo>
                  <a:lnTo>
                    <a:pt x="6190" y="121"/>
                  </a:lnTo>
                  <a:lnTo>
                    <a:pt x="5989" y="81"/>
                  </a:lnTo>
                  <a:lnTo>
                    <a:pt x="5728" y="41"/>
                  </a:lnTo>
                  <a:lnTo>
                    <a:pt x="5647" y="41"/>
                  </a:lnTo>
                  <a:cubicBezTo>
                    <a:pt x="5587" y="41"/>
                    <a:pt x="5527" y="21"/>
                    <a:pt x="5446" y="21"/>
                  </a:cubicBezTo>
                  <a:lnTo>
                    <a:pt x="5205" y="1"/>
                  </a:lnTo>
                  <a:close/>
                </a:path>
              </a:pathLst>
            </a:custGeom>
            <a:solidFill>
              <a:srgbClr val="FFC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grpSp>
        <p:nvGrpSpPr>
          <p:cNvPr id="1118" name="Google Shape;1118;p30"/>
          <p:cNvGrpSpPr/>
          <p:nvPr/>
        </p:nvGrpSpPr>
        <p:grpSpPr>
          <a:xfrm>
            <a:off x="6022724" y="2386360"/>
            <a:ext cx="3049668" cy="3208510"/>
            <a:chOff x="5005300" y="1184808"/>
            <a:chExt cx="3681496" cy="4006767"/>
          </a:xfrm>
        </p:grpSpPr>
        <p:grpSp>
          <p:nvGrpSpPr>
            <p:cNvPr id="1119" name="Google Shape;1119;p30"/>
            <p:cNvGrpSpPr/>
            <p:nvPr/>
          </p:nvGrpSpPr>
          <p:grpSpPr>
            <a:xfrm>
              <a:off x="5428637" y="1184808"/>
              <a:ext cx="3258159" cy="3323843"/>
              <a:chOff x="2158175" y="902000"/>
              <a:chExt cx="3812050" cy="3888900"/>
            </a:xfrm>
          </p:grpSpPr>
          <p:sp>
            <p:nvSpPr>
              <p:cNvPr id="1120" name="Google Shape;1120;p30"/>
              <p:cNvSpPr/>
              <p:nvPr/>
            </p:nvSpPr>
            <p:spPr>
              <a:xfrm>
                <a:off x="4465075" y="3881325"/>
                <a:ext cx="1489075" cy="909575"/>
              </a:xfrm>
              <a:custGeom>
                <a:avLst/>
                <a:gdLst/>
                <a:ahLst/>
                <a:cxnLst/>
                <a:rect l="l" t="t" r="r" b="b"/>
                <a:pathLst>
                  <a:path w="59563" h="36383" extrusionOk="0">
                    <a:moveTo>
                      <a:pt x="59562" y="0"/>
                    </a:moveTo>
                    <a:lnTo>
                      <a:pt x="59562" y="88"/>
                    </a:lnTo>
                    <a:lnTo>
                      <a:pt x="59562" y="88"/>
                    </a:lnTo>
                    <a:cubicBezTo>
                      <a:pt x="59563" y="59"/>
                      <a:pt x="59563" y="30"/>
                      <a:pt x="59562" y="0"/>
                    </a:cubicBezTo>
                    <a:close/>
                    <a:moveTo>
                      <a:pt x="59562" y="88"/>
                    </a:moveTo>
                    <a:cubicBezTo>
                      <a:pt x="59543" y="964"/>
                      <a:pt x="58941" y="1852"/>
                      <a:pt x="57774" y="2532"/>
                    </a:cubicBezTo>
                    <a:lnTo>
                      <a:pt x="8802" y="30967"/>
                    </a:lnTo>
                    <a:cubicBezTo>
                      <a:pt x="7597" y="31680"/>
                      <a:pt x="6009" y="32037"/>
                      <a:pt x="4419" y="32037"/>
                    </a:cubicBezTo>
                    <a:cubicBezTo>
                      <a:pt x="2829" y="32037"/>
                      <a:pt x="1237" y="31680"/>
                      <a:pt x="21" y="30967"/>
                    </a:cubicBezTo>
                    <a:lnTo>
                      <a:pt x="1" y="35327"/>
                    </a:lnTo>
                    <a:cubicBezTo>
                      <a:pt x="1217" y="36031"/>
                      <a:pt x="2809" y="36382"/>
                      <a:pt x="4402" y="36382"/>
                    </a:cubicBezTo>
                    <a:cubicBezTo>
                      <a:pt x="5994" y="36382"/>
                      <a:pt x="7587" y="36031"/>
                      <a:pt x="8802" y="35327"/>
                    </a:cubicBezTo>
                    <a:lnTo>
                      <a:pt x="57754" y="6873"/>
                    </a:lnTo>
                    <a:cubicBezTo>
                      <a:pt x="58959" y="6190"/>
                      <a:pt x="59562" y="5265"/>
                      <a:pt x="59562" y="4361"/>
                    </a:cubicBezTo>
                    <a:lnTo>
                      <a:pt x="59562" y="8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21" name="Google Shape;1121;p30"/>
              <p:cNvSpPr/>
              <p:nvPr/>
            </p:nvSpPr>
            <p:spPr>
              <a:xfrm>
                <a:off x="2173255" y="3295037"/>
                <a:ext cx="2295789" cy="1471679"/>
              </a:xfrm>
              <a:custGeom>
                <a:avLst/>
                <a:gdLst/>
                <a:ahLst/>
                <a:cxnLst/>
                <a:rect l="l" t="t" r="r" b="b"/>
                <a:pathLst>
                  <a:path w="91694" h="58779" extrusionOk="0">
                    <a:moveTo>
                      <a:pt x="21" y="1"/>
                    </a:moveTo>
                    <a:lnTo>
                      <a:pt x="1" y="4341"/>
                    </a:lnTo>
                    <a:cubicBezTo>
                      <a:pt x="1" y="5286"/>
                      <a:pt x="624" y="6210"/>
                      <a:pt x="1849" y="6913"/>
                    </a:cubicBezTo>
                    <a:lnTo>
                      <a:pt x="91674" y="58778"/>
                    </a:lnTo>
                    <a:lnTo>
                      <a:pt x="91694" y="54418"/>
                    </a:lnTo>
                    <a:lnTo>
                      <a:pt x="1849" y="2573"/>
                    </a:lnTo>
                    <a:cubicBezTo>
                      <a:pt x="624" y="1849"/>
                      <a:pt x="21" y="925"/>
                      <a:pt x="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22" name="Google Shape;1122;p30"/>
              <p:cNvSpPr/>
              <p:nvPr/>
            </p:nvSpPr>
            <p:spPr>
              <a:xfrm>
                <a:off x="2158175" y="2494025"/>
                <a:ext cx="3812050" cy="2188225"/>
              </a:xfrm>
              <a:custGeom>
                <a:avLst/>
                <a:gdLst/>
                <a:ahLst/>
                <a:cxnLst/>
                <a:rect l="l" t="t" r="r" b="b"/>
                <a:pathLst>
                  <a:path w="152482" h="87529" extrusionOk="0">
                    <a:moveTo>
                      <a:pt x="55784" y="0"/>
                    </a:moveTo>
                    <a:cubicBezTo>
                      <a:pt x="54192" y="0"/>
                      <a:pt x="52599" y="352"/>
                      <a:pt x="51384" y="1055"/>
                    </a:cubicBezTo>
                    <a:lnTo>
                      <a:pt x="2432" y="29510"/>
                    </a:lnTo>
                    <a:cubicBezTo>
                      <a:pt x="1" y="30916"/>
                      <a:pt x="21" y="33187"/>
                      <a:pt x="2452" y="34614"/>
                    </a:cubicBezTo>
                    <a:lnTo>
                      <a:pt x="92297" y="86459"/>
                    </a:lnTo>
                    <a:cubicBezTo>
                      <a:pt x="93513" y="87172"/>
                      <a:pt x="95105" y="87529"/>
                      <a:pt x="96695" y="87529"/>
                    </a:cubicBezTo>
                    <a:cubicBezTo>
                      <a:pt x="98285" y="87529"/>
                      <a:pt x="99873" y="87172"/>
                      <a:pt x="101078" y="86459"/>
                    </a:cubicBezTo>
                    <a:lnTo>
                      <a:pt x="150050" y="58024"/>
                    </a:lnTo>
                    <a:cubicBezTo>
                      <a:pt x="152481" y="56598"/>
                      <a:pt x="152461" y="54327"/>
                      <a:pt x="150030" y="52920"/>
                    </a:cubicBezTo>
                    <a:lnTo>
                      <a:pt x="60185" y="1055"/>
                    </a:lnTo>
                    <a:cubicBezTo>
                      <a:pt x="58969" y="352"/>
                      <a:pt x="57377" y="0"/>
                      <a:pt x="55784" y="0"/>
                    </a:cubicBezTo>
                    <a:close/>
                  </a:path>
                </a:pathLst>
              </a:custGeom>
              <a:solidFill>
                <a:srgbClr val="4B46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23" name="Google Shape;1123;p30"/>
              <p:cNvSpPr/>
              <p:nvPr/>
            </p:nvSpPr>
            <p:spPr>
              <a:xfrm>
                <a:off x="5018700" y="4143425"/>
                <a:ext cx="495375" cy="283000"/>
              </a:xfrm>
              <a:custGeom>
                <a:avLst/>
                <a:gdLst/>
                <a:ahLst/>
                <a:cxnLst/>
                <a:rect l="l" t="t" r="r" b="b"/>
                <a:pathLst>
                  <a:path w="19815" h="11320" extrusionOk="0">
                    <a:moveTo>
                      <a:pt x="16240" y="1"/>
                    </a:moveTo>
                    <a:cubicBezTo>
                      <a:pt x="15358" y="1"/>
                      <a:pt x="14479" y="197"/>
                      <a:pt x="13806" y="589"/>
                    </a:cubicBezTo>
                    <a:lnTo>
                      <a:pt x="1347" y="7843"/>
                    </a:lnTo>
                    <a:cubicBezTo>
                      <a:pt x="0" y="8607"/>
                      <a:pt x="0" y="9873"/>
                      <a:pt x="1367" y="10656"/>
                    </a:cubicBezTo>
                    <a:lnTo>
                      <a:pt x="2492" y="11319"/>
                    </a:lnTo>
                    <a:lnTo>
                      <a:pt x="19814" y="1232"/>
                    </a:lnTo>
                    <a:lnTo>
                      <a:pt x="18689" y="589"/>
                    </a:lnTo>
                    <a:cubicBezTo>
                      <a:pt x="18005" y="197"/>
                      <a:pt x="17121" y="1"/>
                      <a:pt x="162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24" name="Google Shape;1124;p30"/>
              <p:cNvSpPr/>
              <p:nvPr/>
            </p:nvSpPr>
            <p:spPr>
              <a:xfrm>
                <a:off x="2727375" y="2796325"/>
                <a:ext cx="413475" cy="234875"/>
              </a:xfrm>
              <a:custGeom>
                <a:avLst/>
                <a:gdLst/>
                <a:ahLst/>
                <a:cxnLst/>
                <a:rect l="l" t="t" r="r" b="b"/>
                <a:pathLst>
                  <a:path w="16539" h="9395" extrusionOk="0">
                    <a:moveTo>
                      <a:pt x="14479" y="0"/>
                    </a:moveTo>
                    <a:cubicBezTo>
                      <a:pt x="14027" y="0"/>
                      <a:pt x="13575" y="106"/>
                      <a:pt x="13163" y="317"/>
                    </a:cubicBezTo>
                    <a:lnTo>
                      <a:pt x="724" y="7551"/>
                    </a:lnTo>
                    <a:cubicBezTo>
                      <a:pt x="0" y="7973"/>
                      <a:pt x="0" y="8656"/>
                      <a:pt x="724" y="9078"/>
                    </a:cubicBezTo>
                    <a:cubicBezTo>
                      <a:pt x="1146" y="9289"/>
                      <a:pt x="1603" y="9395"/>
                      <a:pt x="2058" y="9395"/>
                    </a:cubicBezTo>
                    <a:cubicBezTo>
                      <a:pt x="2512" y="9395"/>
                      <a:pt x="2964" y="9289"/>
                      <a:pt x="3376" y="9078"/>
                    </a:cubicBezTo>
                    <a:lnTo>
                      <a:pt x="15795" y="1864"/>
                    </a:lnTo>
                    <a:cubicBezTo>
                      <a:pt x="16539" y="1442"/>
                      <a:pt x="16539" y="739"/>
                      <a:pt x="15795" y="317"/>
                    </a:cubicBezTo>
                    <a:cubicBezTo>
                      <a:pt x="15383" y="106"/>
                      <a:pt x="14931" y="0"/>
                      <a:pt x="14479" y="0"/>
                    </a:cubicBezTo>
                    <a:close/>
                  </a:path>
                </a:pathLst>
              </a:custGeom>
              <a:solidFill>
                <a:srgbClr val="201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25" name="Google Shape;1125;p30"/>
              <p:cNvSpPr/>
              <p:nvPr/>
            </p:nvSpPr>
            <p:spPr>
              <a:xfrm>
                <a:off x="2426950" y="3168275"/>
                <a:ext cx="72875" cy="38000"/>
              </a:xfrm>
              <a:custGeom>
                <a:avLst/>
                <a:gdLst/>
                <a:ahLst/>
                <a:cxnLst/>
                <a:rect l="l" t="t" r="r" b="b"/>
                <a:pathLst>
                  <a:path w="2915" h="1520" extrusionOk="0">
                    <a:moveTo>
                      <a:pt x="1441" y="0"/>
                    </a:moveTo>
                    <a:cubicBezTo>
                      <a:pt x="1125" y="0"/>
                      <a:pt x="809" y="70"/>
                      <a:pt x="523" y="209"/>
                    </a:cubicBezTo>
                    <a:cubicBezTo>
                      <a:pt x="1" y="510"/>
                      <a:pt x="1" y="992"/>
                      <a:pt x="523" y="1294"/>
                    </a:cubicBezTo>
                    <a:cubicBezTo>
                      <a:pt x="814" y="1445"/>
                      <a:pt x="1136" y="1520"/>
                      <a:pt x="1458" y="1520"/>
                    </a:cubicBezTo>
                    <a:cubicBezTo>
                      <a:pt x="1779" y="1520"/>
                      <a:pt x="2101" y="1445"/>
                      <a:pt x="2392" y="1294"/>
                    </a:cubicBezTo>
                    <a:cubicBezTo>
                      <a:pt x="2914" y="992"/>
                      <a:pt x="2894" y="510"/>
                      <a:pt x="2392" y="229"/>
                    </a:cubicBezTo>
                    <a:cubicBezTo>
                      <a:pt x="2096" y="75"/>
                      <a:pt x="1768" y="0"/>
                      <a:pt x="14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26" name="Google Shape;1126;p30"/>
              <p:cNvSpPr/>
              <p:nvPr/>
            </p:nvSpPr>
            <p:spPr>
              <a:xfrm>
                <a:off x="2158675" y="2494025"/>
                <a:ext cx="1564425" cy="900025"/>
              </a:xfrm>
              <a:custGeom>
                <a:avLst/>
                <a:gdLst/>
                <a:ahLst/>
                <a:cxnLst/>
                <a:rect l="l" t="t" r="r" b="b"/>
                <a:pathLst>
                  <a:path w="62577" h="36001" extrusionOk="0">
                    <a:moveTo>
                      <a:pt x="37227" y="12092"/>
                    </a:moveTo>
                    <a:cubicBezTo>
                      <a:pt x="37679" y="12092"/>
                      <a:pt x="38131" y="12198"/>
                      <a:pt x="38543" y="12409"/>
                    </a:cubicBezTo>
                    <a:cubicBezTo>
                      <a:pt x="39287" y="12831"/>
                      <a:pt x="39287" y="13514"/>
                      <a:pt x="38543" y="13936"/>
                    </a:cubicBezTo>
                    <a:lnTo>
                      <a:pt x="26124" y="21170"/>
                    </a:lnTo>
                    <a:cubicBezTo>
                      <a:pt x="25712" y="21381"/>
                      <a:pt x="25260" y="21487"/>
                      <a:pt x="24806" y="21487"/>
                    </a:cubicBezTo>
                    <a:cubicBezTo>
                      <a:pt x="24351" y="21487"/>
                      <a:pt x="23894" y="21381"/>
                      <a:pt x="23472" y="21170"/>
                    </a:cubicBezTo>
                    <a:cubicBezTo>
                      <a:pt x="22748" y="20748"/>
                      <a:pt x="22748" y="20065"/>
                      <a:pt x="23472" y="19643"/>
                    </a:cubicBezTo>
                    <a:lnTo>
                      <a:pt x="35911" y="12409"/>
                    </a:lnTo>
                    <a:cubicBezTo>
                      <a:pt x="36323" y="12198"/>
                      <a:pt x="36775" y="12092"/>
                      <a:pt x="37227" y="12092"/>
                    </a:cubicBezTo>
                    <a:close/>
                    <a:moveTo>
                      <a:pt x="12189" y="26973"/>
                    </a:moveTo>
                    <a:cubicBezTo>
                      <a:pt x="12510" y="26973"/>
                      <a:pt x="12832" y="27048"/>
                      <a:pt x="13123" y="27199"/>
                    </a:cubicBezTo>
                    <a:cubicBezTo>
                      <a:pt x="13625" y="27500"/>
                      <a:pt x="13625" y="27982"/>
                      <a:pt x="13123" y="28264"/>
                    </a:cubicBezTo>
                    <a:cubicBezTo>
                      <a:pt x="12832" y="28415"/>
                      <a:pt x="12510" y="28490"/>
                      <a:pt x="12189" y="28490"/>
                    </a:cubicBezTo>
                    <a:cubicBezTo>
                      <a:pt x="11867" y="28490"/>
                      <a:pt x="11545" y="28415"/>
                      <a:pt x="11254" y="28264"/>
                    </a:cubicBezTo>
                    <a:lnTo>
                      <a:pt x="11254" y="28284"/>
                    </a:lnTo>
                    <a:cubicBezTo>
                      <a:pt x="10752" y="27982"/>
                      <a:pt x="10732" y="27500"/>
                      <a:pt x="11254" y="27199"/>
                    </a:cubicBezTo>
                    <a:cubicBezTo>
                      <a:pt x="11545" y="27048"/>
                      <a:pt x="11867" y="26973"/>
                      <a:pt x="12189" y="26973"/>
                    </a:cubicBezTo>
                    <a:close/>
                    <a:moveTo>
                      <a:pt x="55767" y="0"/>
                    </a:moveTo>
                    <a:cubicBezTo>
                      <a:pt x="54177" y="0"/>
                      <a:pt x="52589" y="352"/>
                      <a:pt x="51384" y="1055"/>
                    </a:cubicBezTo>
                    <a:lnTo>
                      <a:pt x="2412" y="29510"/>
                    </a:lnTo>
                    <a:cubicBezTo>
                      <a:pt x="1" y="30916"/>
                      <a:pt x="1" y="33207"/>
                      <a:pt x="2432" y="34614"/>
                    </a:cubicBezTo>
                    <a:lnTo>
                      <a:pt x="4844" y="36000"/>
                    </a:lnTo>
                    <a:lnTo>
                      <a:pt x="62577" y="2442"/>
                    </a:lnTo>
                    <a:lnTo>
                      <a:pt x="60165" y="1055"/>
                    </a:lnTo>
                    <a:cubicBezTo>
                      <a:pt x="58949" y="352"/>
                      <a:pt x="57357" y="0"/>
                      <a:pt x="55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27" name="Google Shape;1127;p30"/>
              <p:cNvSpPr/>
              <p:nvPr/>
            </p:nvSpPr>
            <p:spPr>
              <a:xfrm>
                <a:off x="4405300" y="3782350"/>
                <a:ext cx="1564425" cy="900025"/>
              </a:xfrm>
              <a:custGeom>
                <a:avLst/>
                <a:gdLst/>
                <a:ahLst/>
                <a:cxnLst/>
                <a:rect l="l" t="t" r="r" b="b"/>
                <a:pathLst>
                  <a:path w="62577" h="36001" extrusionOk="0">
                    <a:moveTo>
                      <a:pt x="53724" y="5175"/>
                    </a:moveTo>
                    <a:cubicBezTo>
                      <a:pt x="54101" y="5175"/>
                      <a:pt x="54478" y="5266"/>
                      <a:pt x="54819" y="5446"/>
                    </a:cubicBezTo>
                    <a:cubicBezTo>
                      <a:pt x="55422" y="5788"/>
                      <a:pt x="55422" y="6371"/>
                      <a:pt x="54819" y="6712"/>
                    </a:cubicBezTo>
                    <a:cubicBezTo>
                      <a:pt x="54478" y="6893"/>
                      <a:pt x="54101" y="6984"/>
                      <a:pt x="53724" y="6984"/>
                    </a:cubicBezTo>
                    <a:cubicBezTo>
                      <a:pt x="53348" y="6984"/>
                      <a:pt x="52971" y="6893"/>
                      <a:pt x="52629" y="6712"/>
                    </a:cubicBezTo>
                    <a:cubicBezTo>
                      <a:pt x="52026" y="6371"/>
                      <a:pt x="52026" y="5788"/>
                      <a:pt x="52629" y="5446"/>
                    </a:cubicBezTo>
                    <a:cubicBezTo>
                      <a:pt x="52971" y="5266"/>
                      <a:pt x="53348" y="5175"/>
                      <a:pt x="53724" y="5175"/>
                    </a:cubicBezTo>
                    <a:close/>
                    <a:moveTo>
                      <a:pt x="13655" y="28465"/>
                    </a:moveTo>
                    <a:cubicBezTo>
                      <a:pt x="14032" y="28465"/>
                      <a:pt x="14409" y="28556"/>
                      <a:pt x="14750" y="28736"/>
                    </a:cubicBezTo>
                    <a:cubicBezTo>
                      <a:pt x="15353" y="29078"/>
                      <a:pt x="15353" y="29661"/>
                      <a:pt x="14750" y="30002"/>
                    </a:cubicBezTo>
                    <a:cubicBezTo>
                      <a:pt x="14409" y="30173"/>
                      <a:pt x="14032" y="30259"/>
                      <a:pt x="13655" y="30259"/>
                    </a:cubicBezTo>
                    <a:cubicBezTo>
                      <a:pt x="13278" y="30259"/>
                      <a:pt x="12901" y="30173"/>
                      <a:pt x="12560" y="30002"/>
                    </a:cubicBezTo>
                    <a:cubicBezTo>
                      <a:pt x="11957" y="29641"/>
                      <a:pt x="11957" y="29078"/>
                      <a:pt x="12560" y="28736"/>
                    </a:cubicBezTo>
                    <a:cubicBezTo>
                      <a:pt x="12901" y="28556"/>
                      <a:pt x="13278" y="28465"/>
                      <a:pt x="13655" y="28465"/>
                    </a:cubicBezTo>
                    <a:close/>
                    <a:moveTo>
                      <a:pt x="9267" y="31017"/>
                    </a:moveTo>
                    <a:cubicBezTo>
                      <a:pt x="9641" y="31017"/>
                      <a:pt x="10018" y="31108"/>
                      <a:pt x="10369" y="31288"/>
                    </a:cubicBezTo>
                    <a:cubicBezTo>
                      <a:pt x="10972" y="31630"/>
                      <a:pt x="10972" y="32213"/>
                      <a:pt x="10369" y="32554"/>
                    </a:cubicBezTo>
                    <a:cubicBezTo>
                      <a:pt x="10018" y="32735"/>
                      <a:pt x="9641" y="32826"/>
                      <a:pt x="9264" y="32826"/>
                    </a:cubicBezTo>
                    <a:cubicBezTo>
                      <a:pt x="8887" y="32826"/>
                      <a:pt x="8511" y="32735"/>
                      <a:pt x="8159" y="32554"/>
                    </a:cubicBezTo>
                    <a:lnTo>
                      <a:pt x="8179" y="32554"/>
                    </a:lnTo>
                    <a:cubicBezTo>
                      <a:pt x="7576" y="32213"/>
                      <a:pt x="7576" y="31630"/>
                      <a:pt x="8179" y="31288"/>
                    </a:cubicBezTo>
                    <a:cubicBezTo>
                      <a:pt x="8521" y="31108"/>
                      <a:pt x="8893" y="31017"/>
                      <a:pt x="9267" y="31017"/>
                    </a:cubicBezTo>
                    <a:close/>
                    <a:moveTo>
                      <a:pt x="57733" y="1"/>
                    </a:moveTo>
                    <a:lnTo>
                      <a:pt x="1" y="33559"/>
                    </a:lnTo>
                    <a:lnTo>
                      <a:pt x="2412" y="34946"/>
                    </a:lnTo>
                    <a:cubicBezTo>
                      <a:pt x="3628" y="35649"/>
                      <a:pt x="5220" y="36001"/>
                      <a:pt x="6810" y="36001"/>
                    </a:cubicBezTo>
                    <a:cubicBezTo>
                      <a:pt x="8400" y="36001"/>
                      <a:pt x="9988" y="35649"/>
                      <a:pt x="11193" y="34946"/>
                    </a:cubicBezTo>
                    <a:lnTo>
                      <a:pt x="27028" y="25742"/>
                    </a:lnTo>
                    <a:lnTo>
                      <a:pt x="25903" y="25079"/>
                    </a:lnTo>
                    <a:cubicBezTo>
                      <a:pt x="24536" y="24316"/>
                      <a:pt x="24536" y="23050"/>
                      <a:pt x="25863" y="22266"/>
                    </a:cubicBezTo>
                    <a:lnTo>
                      <a:pt x="38342" y="15032"/>
                    </a:lnTo>
                    <a:cubicBezTo>
                      <a:pt x="39015" y="14640"/>
                      <a:pt x="39894" y="14444"/>
                      <a:pt x="40776" y="14444"/>
                    </a:cubicBezTo>
                    <a:cubicBezTo>
                      <a:pt x="41657" y="14444"/>
                      <a:pt x="42541" y="14640"/>
                      <a:pt x="43225" y="15032"/>
                    </a:cubicBezTo>
                    <a:lnTo>
                      <a:pt x="44350" y="15675"/>
                    </a:lnTo>
                    <a:lnTo>
                      <a:pt x="60165" y="6491"/>
                    </a:lnTo>
                    <a:cubicBezTo>
                      <a:pt x="62576" y="5085"/>
                      <a:pt x="62576" y="2794"/>
                      <a:pt x="60145" y="1387"/>
                    </a:cubicBezTo>
                    <a:lnTo>
                      <a:pt x="57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28" name="Google Shape;1128;p30"/>
              <p:cNvSpPr/>
              <p:nvPr/>
            </p:nvSpPr>
            <p:spPr>
              <a:xfrm>
                <a:off x="4703700" y="4493975"/>
                <a:ext cx="85450" cy="45225"/>
              </a:xfrm>
              <a:custGeom>
                <a:avLst/>
                <a:gdLst/>
                <a:ahLst/>
                <a:cxnLst/>
                <a:rect l="l" t="t" r="r" b="b"/>
                <a:pathLst>
                  <a:path w="3418" h="1809" extrusionOk="0">
                    <a:moveTo>
                      <a:pt x="1709" y="0"/>
                    </a:moveTo>
                    <a:cubicBezTo>
                      <a:pt x="1332" y="0"/>
                      <a:pt x="955" y="91"/>
                      <a:pt x="604" y="271"/>
                    </a:cubicBezTo>
                    <a:cubicBezTo>
                      <a:pt x="1" y="613"/>
                      <a:pt x="1" y="1196"/>
                      <a:pt x="604" y="1537"/>
                    </a:cubicBezTo>
                    <a:cubicBezTo>
                      <a:pt x="955" y="1718"/>
                      <a:pt x="1332" y="1809"/>
                      <a:pt x="1709" y="1809"/>
                    </a:cubicBezTo>
                    <a:cubicBezTo>
                      <a:pt x="2086" y="1809"/>
                      <a:pt x="2463" y="1718"/>
                      <a:pt x="2814" y="1537"/>
                    </a:cubicBezTo>
                    <a:cubicBezTo>
                      <a:pt x="3417" y="1196"/>
                      <a:pt x="3417" y="613"/>
                      <a:pt x="2814" y="271"/>
                    </a:cubicBezTo>
                    <a:cubicBezTo>
                      <a:pt x="2463" y="91"/>
                      <a:pt x="2086" y="0"/>
                      <a:pt x="17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29" name="Google Shape;1129;p30"/>
              <p:cNvSpPr/>
              <p:nvPr/>
            </p:nvSpPr>
            <p:spPr>
              <a:xfrm>
                <a:off x="4593700" y="4557775"/>
                <a:ext cx="85425" cy="44850"/>
              </a:xfrm>
              <a:custGeom>
                <a:avLst/>
                <a:gdLst/>
                <a:ahLst/>
                <a:cxnLst/>
                <a:rect l="l" t="t" r="r" b="b"/>
                <a:pathLst>
                  <a:path w="3417" h="1794" extrusionOk="0">
                    <a:moveTo>
                      <a:pt x="1718" y="0"/>
                    </a:moveTo>
                    <a:cubicBezTo>
                      <a:pt x="1341" y="0"/>
                      <a:pt x="965" y="91"/>
                      <a:pt x="623" y="271"/>
                    </a:cubicBezTo>
                    <a:cubicBezTo>
                      <a:pt x="0" y="613"/>
                      <a:pt x="0" y="1176"/>
                      <a:pt x="623" y="1537"/>
                    </a:cubicBezTo>
                    <a:cubicBezTo>
                      <a:pt x="965" y="1708"/>
                      <a:pt x="1341" y="1794"/>
                      <a:pt x="1718" y="1794"/>
                    </a:cubicBezTo>
                    <a:cubicBezTo>
                      <a:pt x="2095" y="1794"/>
                      <a:pt x="2472" y="1708"/>
                      <a:pt x="2813" y="1537"/>
                    </a:cubicBezTo>
                    <a:cubicBezTo>
                      <a:pt x="3416" y="1176"/>
                      <a:pt x="3416" y="613"/>
                      <a:pt x="2813" y="271"/>
                    </a:cubicBezTo>
                    <a:cubicBezTo>
                      <a:pt x="2472" y="91"/>
                      <a:pt x="2095" y="0"/>
                      <a:pt x="17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0" name="Google Shape;1130;p30"/>
              <p:cNvSpPr/>
              <p:nvPr/>
            </p:nvSpPr>
            <p:spPr>
              <a:xfrm>
                <a:off x="2279750" y="2555050"/>
                <a:ext cx="3568900" cy="2066300"/>
              </a:xfrm>
              <a:custGeom>
                <a:avLst/>
                <a:gdLst/>
                <a:ahLst/>
                <a:cxnLst/>
                <a:rect l="l" t="t" r="r" b="b"/>
                <a:pathLst>
                  <a:path w="142756" h="82652" extrusionOk="0">
                    <a:moveTo>
                      <a:pt x="57734" y="1"/>
                    </a:moveTo>
                    <a:lnTo>
                      <a:pt x="1" y="33559"/>
                    </a:lnTo>
                    <a:lnTo>
                      <a:pt x="85023" y="82651"/>
                    </a:lnTo>
                    <a:lnTo>
                      <a:pt x="142755" y="49093"/>
                    </a:lnTo>
                    <a:lnTo>
                      <a:pt x="577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1" name="Google Shape;1131;p30"/>
              <p:cNvSpPr/>
              <p:nvPr/>
            </p:nvSpPr>
            <p:spPr>
              <a:xfrm>
                <a:off x="5705450" y="3911725"/>
                <a:ext cx="85425" cy="45225"/>
              </a:xfrm>
              <a:custGeom>
                <a:avLst/>
                <a:gdLst/>
                <a:ahLst/>
                <a:cxnLst/>
                <a:rect l="l" t="t" r="r" b="b"/>
                <a:pathLst>
                  <a:path w="3417" h="1809" extrusionOk="0">
                    <a:moveTo>
                      <a:pt x="1718" y="0"/>
                    </a:moveTo>
                    <a:cubicBezTo>
                      <a:pt x="1342" y="0"/>
                      <a:pt x="965" y="91"/>
                      <a:pt x="623" y="271"/>
                    </a:cubicBezTo>
                    <a:cubicBezTo>
                      <a:pt x="0" y="613"/>
                      <a:pt x="0" y="1196"/>
                      <a:pt x="623" y="1537"/>
                    </a:cubicBezTo>
                    <a:cubicBezTo>
                      <a:pt x="965" y="1718"/>
                      <a:pt x="1342" y="1809"/>
                      <a:pt x="1718" y="1809"/>
                    </a:cubicBezTo>
                    <a:cubicBezTo>
                      <a:pt x="2095" y="1809"/>
                      <a:pt x="2472" y="1718"/>
                      <a:pt x="2813" y="1537"/>
                    </a:cubicBezTo>
                    <a:cubicBezTo>
                      <a:pt x="3416" y="1196"/>
                      <a:pt x="3416" y="613"/>
                      <a:pt x="2813" y="271"/>
                    </a:cubicBezTo>
                    <a:cubicBezTo>
                      <a:pt x="2472" y="91"/>
                      <a:pt x="2095" y="0"/>
                      <a:pt x="1718" y="0"/>
                    </a:cubicBezTo>
                    <a:close/>
                  </a:path>
                </a:pathLst>
              </a:custGeom>
              <a:solidFill>
                <a:srgbClr val="201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2" name="Google Shape;1132;p30"/>
              <p:cNvSpPr/>
              <p:nvPr/>
            </p:nvSpPr>
            <p:spPr>
              <a:xfrm>
                <a:off x="4081775" y="2246100"/>
                <a:ext cx="72875" cy="784725"/>
              </a:xfrm>
              <a:custGeom>
                <a:avLst/>
                <a:gdLst/>
                <a:ahLst/>
                <a:cxnLst/>
                <a:rect l="l" t="t" r="r" b="b"/>
                <a:pathLst>
                  <a:path w="2915" h="31389" extrusionOk="0">
                    <a:moveTo>
                      <a:pt x="2914" y="1"/>
                    </a:moveTo>
                    <a:lnTo>
                      <a:pt x="81" y="1628"/>
                    </a:lnTo>
                    <a:lnTo>
                      <a:pt x="0" y="31389"/>
                    </a:lnTo>
                    <a:lnTo>
                      <a:pt x="2834" y="29741"/>
                    </a:lnTo>
                    <a:lnTo>
                      <a:pt x="2914" y="1"/>
                    </a:lnTo>
                    <a:close/>
                  </a:path>
                </a:pathLst>
              </a:custGeom>
              <a:solidFill>
                <a:srgbClr val="F76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3" name="Google Shape;1133;p30"/>
              <p:cNvSpPr/>
              <p:nvPr/>
            </p:nvSpPr>
            <p:spPr>
              <a:xfrm>
                <a:off x="4010925" y="2246100"/>
                <a:ext cx="72875" cy="784725"/>
              </a:xfrm>
              <a:custGeom>
                <a:avLst/>
                <a:gdLst/>
                <a:ahLst/>
                <a:cxnLst/>
                <a:rect l="l" t="t" r="r" b="b"/>
                <a:pathLst>
                  <a:path w="2915" h="31389" extrusionOk="0">
                    <a:moveTo>
                      <a:pt x="81" y="1"/>
                    </a:moveTo>
                    <a:lnTo>
                      <a:pt x="1" y="29741"/>
                    </a:lnTo>
                    <a:lnTo>
                      <a:pt x="2834" y="31389"/>
                    </a:lnTo>
                    <a:lnTo>
                      <a:pt x="2915" y="1628"/>
                    </a:lnTo>
                    <a:lnTo>
                      <a:pt x="81" y="1"/>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4" name="Google Shape;1134;p30"/>
              <p:cNvSpPr/>
              <p:nvPr/>
            </p:nvSpPr>
            <p:spPr>
              <a:xfrm>
                <a:off x="4012950" y="2204900"/>
                <a:ext cx="141700" cy="81925"/>
              </a:xfrm>
              <a:custGeom>
                <a:avLst/>
                <a:gdLst/>
                <a:ahLst/>
                <a:cxnLst/>
                <a:rect l="l" t="t" r="r" b="b"/>
                <a:pathLst>
                  <a:path w="5668" h="3277" extrusionOk="0">
                    <a:moveTo>
                      <a:pt x="2834" y="1"/>
                    </a:moveTo>
                    <a:lnTo>
                      <a:pt x="0" y="1649"/>
                    </a:lnTo>
                    <a:lnTo>
                      <a:pt x="2834" y="3276"/>
                    </a:lnTo>
                    <a:lnTo>
                      <a:pt x="5667" y="1649"/>
                    </a:lnTo>
                    <a:lnTo>
                      <a:pt x="2834" y="1"/>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5" name="Google Shape;1135;p30"/>
              <p:cNvSpPr/>
              <p:nvPr/>
            </p:nvSpPr>
            <p:spPr>
              <a:xfrm>
                <a:off x="3373925" y="2250125"/>
                <a:ext cx="72875" cy="784725"/>
              </a:xfrm>
              <a:custGeom>
                <a:avLst/>
                <a:gdLst/>
                <a:ahLst/>
                <a:cxnLst/>
                <a:rect l="l" t="t" r="r" b="b"/>
                <a:pathLst>
                  <a:path w="2915" h="31389" extrusionOk="0">
                    <a:moveTo>
                      <a:pt x="2914" y="0"/>
                    </a:moveTo>
                    <a:lnTo>
                      <a:pt x="81" y="1648"/>
                    </a:lnTo>
                    <a:lnTo>
                      <a:pt x="1" y="31389"/>
                    </a:lnTo>
                    <a:lnTo>
                      <a:pt x="2814" y="29761"/>
                    </a:lnTo>
                    <a:lnTo>
                      <a:pt x="2914" y="0"/>
                    </a:lnTo>
                    <a:close/>
                  </a:path>
                </a:pathLst>
              </a:custGeom>
              <a:solidFill>
                <a:srgbClr val="E6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6" name="Google Shape;1136;p30"/>
              <p:cNvSpPr/>
              <p:nvPr/>
            </p:nvSpPr>
            <p:spPr>
              <a:xfrm>
                <a:off x="3302600" y="2250125"/>
                <a:ext cx="73350" cy="784725"/>
              </a:xfrm>
              <a:custGeom>
                <a:avLst/>
                <a:gdLst/>
                <a:ahLst/>
                <a:cxnLst/>
                <a:rect l="l" t="t" r="r" b="b"/>
                <a:pathLst>
                  <a:path w="2934" h="31389" extrusionOk="0">
                    <a:moveTo>
                      <a:pt x="81" y="0"/>
                    </a:moveTo>
                    <a:lnTo>
                      <a:pt x="0" y="29761"/>
                    </a:lnTo>
                    <a:lnTo>
                      <a:pt x="2854" y="31389"/>
                    </a:lnTo>
                    <a:lnTo>
                      <a:pt x="2934" y="1648"/>
                    </a:lnTo>
                    <a:lnTo>
                      <a:pt x="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7" name="Google Shape;1137;p30"/>
              <p:cNvSpPr/>
              <p:nvPr/>
            </p:nvSpPr>
            <p:spPr>
              <a:xfrm>
                <a:off x="3304600" y="2209425"/>
                <a:ext cx="142200" cy="81925"/>
              </a:xfrm>
              <a:custGeom>
                <a:avLst/>
                <a:gdLst/>
                <a:ahLst/>
                <a:cxnLst/>
                <a:rect l="l" t="t" r="r" b="b"/>
                <a:pathLst>
                  <a:path w="5688" h="3277" extrusionOk="0">
                    <a:moveTo>
                      <a:pt x="2834" y="1"/>
                    </a:moveTo>
                    <a:lnTo>
                      <a:pt x="1" y="1628"/>
                    </a:lnTo>
                    <a:lnTo>
                      <a:pt x="2854" y="3276"/>
                    </a:lnTo>
                    <a:lnTo>
                      <a:pt x="5687" y="1628"/>
                    </a:lnTo>
                    <a:lnTo>
                      <a:pt x="2834" y="1"/>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8" name="Google Shape;1138;p30"/>
              <p:cNvSpPr/>
              <p:nvPr/>
            </p:nvSpPr>
            <p:spPr>
              <a:xfrm>
                <a:off x="3732125" y="1759300"/>
                <a:ext cx="358725" cy="1474500"/>
              </a:xfrm>
              <a:custGeom>
                <a:avLst/>
                <a:gdLst/>
                <a:ahLst/>
                <a:cxnLst/>
                <a:rect l="l" t="t" r="r" b="b"/>
                <a:pathLst>
                  <a:path w="14349" h="58980" extrusionOk="0">
                    <a:moveTo>
                      <a:pt x="14348" y="1"/>
                    </a:moveTo>
                    <a:lnTo>
                      <a:pt x="141" y="8260"/>
                    </a:lnTo>
                    <a:lnTo>
                      <a:pt x="0" y="58979"/>
                    </a:lnTo>
                    <a:lnTo>
                      <a:pt x="0" y="58979"/>
                    </a:lnTo>
                    <a:lnTo>
                      <a:pt x="14207" y="50720"/>
                    </a:lnTo>
                    <a:lnTo>
                      <a:pt x="14348" y="1"/>
                    </a:lnTo>
                    <a:close/>
                  </a:path>
                </a:pathLst>
              </a:custGeom>
              <a:solidFill>
                <a:srgbClr val="F76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39" name="Google Shape;1139;p30"/>
              <p:cNvSpPr/>
              <p:nvPr/>
            </p:nvSpPr>
            <p:spPr>
              <a:xfrm>
                <a:off x="3374425" y="1759300"/>
                <a:ext cx="361225" cy="1474500"/>
              </a:xfrm>
              <a:custGeom>
                <a:avLst/>
                <a:gdLst/>
                <a:ahLst/>
                <a:cxnLst/>
                <a:rect l="l" t="t" r="r" b="b"/>
                <a:pathLst>
                  <a:path w="14449" h="58980" extrusionOk="0">
                    <a:moveTo>
                      <a:pt x="161" y="1"/>
                    </a:moveTo>
                    <a:lnTo>
                      <a:pt x="1" y="50720"/>
                    </a:lnTo>
                    <a:lnTo>
                      <a:pt x="14308" y="58979"/>
                    </a:lnTo>
                    <a:lnTo>
                      <a:pt x="14449" y="8260"/>
                    </a:lnTo>
                    <a:lnTo>
                      <a:pt x="1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0" name="Google Shape;1140;p30"/>
              <p:cNvSpPr/>
              <p:nvPr/>
            </p:nvSpPr>
            <p:spPr>
              <a:xfrm>
                <a:off x="3378450" y="1552825"/>
                <a:ext cx="712400" cy="412975"/>
              </a:xfrm>
              <a:custGeom>
                <a:avLst/>
                <a:gdLst/>
                <a:ahLst/>
                <a:cxnLst/>
                <a:rect l="l" t="t" r="r" b="b"/>
                <a:pathLst>
                  <a:path w="28496" h="16519" extrusionOk="0">
                    <a:moveTo>
                      <a:pt x="14208" y="1"/>
                    </a:moveTo>
                    <a:lnTo>
                      <a:pt x="0" y="8260"/>
                    </a:lnTo>
                    <a:lnTo>
                      <a:pt x="14288" y="16519"/>
                    </a:lnTo>
                    <a:lnTo>
                      <a:pt x="28495" y="8260"/>
                    </a:lnTo>
                    <a:lnTo>
                      <a:pt x="14208" y="1"/>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1" name="Google Shape;1141;p30"/>
              <p:cNvSpPr/>
              <p:nvPr/>
            </p:nvSpPr>
            <p:spPr>
              <a:xfrm>
                <a:off x="3868775" y="2482225"/>
                <a:ext cx="28650" cy="129625"/>
              </a:xfrm>
              <a:custGeom>
                <a:avLst/>
                <a:gdLst/>
                <a:ahLst/>
                <a:cxnLst/>
                <a:rect l="l" t="t" r="r" b="b"/>
                <a:pathLst>
                  <a:path w="1146" h="5185" extrusionOk="0">
                    <a:moveTo>
                      <a:pt x="1125" y="0"/>
                    </a:moveTo>
                    <a:lnTo>
                      <a:pt x="0" y="643"/>
                    </a:lnTo>
                    <a:lnTo>
                      <a:pt x="0" y="5185"/>
                    </a:lnTo>
                    <a:lnTo>
                      <a:pt x="1146" y="4542"/>
                    </a:lnTo>
                    <a:lnTo>
                      <a:pt x="11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2" name="Google Shape;1142;p30"/>
              <p:cNvSpPr/>
              <p:nvPr/>
            </p:nvSpPr>
            <p:spPr>
              <a:xfrm>
                <a:off x="3869275" y="2665075"/>
                <a:ext cx="28650" cy="130150"/>
              </a:xfrm>
              <a:custGeom>
                <a:avLst/>
                <a:gdLst/>
                <a:ahLst/>
                <a:cxnLst/>
                <a:rect l="l" t="t" r="r" b="b"/>
                <a:pathLst>
                  <a:path w="1146" h="5206" extrusionOk="0">
                    <a:moveTo>
                      <a:pt x="1126" y="1"/>
                    </a:moveTo>
                    <a:lnTo>
                      <a:pt x="0" y="644"/>
                    </a:lnTo>
                    <a:lnTo>
                      <a:pt x="0" y="5205"/>
                    </a:lnTo>
                    <a:lnTo>
                      <a:pt x="1146" y="4542"/>
                    </a:lnTo>
                    <a:lnTo>
                      <a:pt x="11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3" name="Google Shape;1143;p30"/>
              <p:cNvSpPr/>
              <p:nvPr/>
            </p:nvSpPr>
            <p:spPr>
              <a:xfrm>
                <a:off x="3869775" y="2847950"/>
                <a:ext cx="28650" cy="130125"/>
              </a:xfrm>
              <a:custGeom>
                <a:avLst/>
                <a:gdLst/>
                <a:ahLst/>
                <a:cxnLst/>
                <a:rect l="l" t="t" r="r" b="b"/>
                <a:pathLst>
                  <a:path w="1146" h="5205" extrusionOk="0">
                    <a:moveTo>
                      <a:pt x="1126" y="0"/>
                    </a:moveTo>
                    <a:lnTo>
                      <a:pt x="0" y="663"/>
                    </a:lnTo>
                    <a:lnTo>
                      <a:pt x="0" y="5205"/>
                    </a:lnTo>
                    <a:lnTo>
                      <a:pt x="1146" y="4542"/>
                    </a:lnTo>
                    <a:lnTo>
                      <a:pt x="11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4" name="Google Shape;1144;p30"/>
              <p:cNvSpPr/>
              <p:nvPr/>
            </p:nvSpPr>
            <p:spPr>
              <a:xfrm>
                <a:off x="3926550" y="2449050"/>
                <a:ext cx="28150" cy="130150"/>
              </a:xfrm>
              <a:custGeom>
                <a:avLst/>
                <a:gdLst/>
                <a:ahLst/>
                <a:cxnLst/>
                <a:rect l="l" t="t" r="r" b="b"/>
                <a:pathLst>
                  <a:path w="1126" h="5206" extrusionOk="0">
                    <a:moveTo>
                      <a:pt x="1125" y="1"/>
                    </a:moveTo>
                    <a:lnTo>
                      <a:pt x="0" y="664"/>
                    </a:lnTo>
                    <a:lnTo>
                      <a:pt x="0" y="5205"/>
                    </a:lnTo>
                    <a:lnTo>
                      <a:pt x="1125" y="4542"/>
                    </a:lnTo>
                    <a:lnTo>
                      <a:pt x="11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5" name="Google Shape;1145;p30"/>
              <p:cNvSpPr/>
              <p:nvPr/>
            </p:nvSpPr>
            <p:spPr>
              <a:xfrm>
                <a:off x="3927050" y="2632425"/>
                <a:ext cx="28150" cy="129625"/>
              </a:xfrm>
              <a:custGeom>
                <a:avLst/>
                <a:gdLst/>
                <a:ahLst/>
                <a:cxnLst/>
                <a:rect l="l" t="t" r="r" b="b"/>
                <a:pathLst>
                  <a:path w="1126" h="5185" extrusionOk="0">
                    <a:moveTo>
                      <a:pt x="1125" y="0"/>
                    </a:moveTo>
                    <a:lnTo>
                      <a:pt x="0" y="644"/>
                    </a:lnTo>
                    <a:lnTo>
                      <a:pt x="0" y="5185"/>
                    </a:lnTo>
                    <a:lnTo>
                      <a:pt x="1125" y="4542"/>
                    </a:lnTo>
                    <a:lnTo>
                      <a:pt x="11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6" name="Google Shape;1146;p30"/>
              <p:cNvSpPr/>
              <p:nvPr/>
            </p:nvSpPr>
            <p:spPr>
              <a:xfrm>
                <a:off x="3927550" y="2815300"/>
                <a:ext cx="28150" cy="130125"/>
              </a:xfrm>
              <a:custGeom>
                <a:avLst/>
                <a:gdLst/>
                <a:ahLst/>
                <a:cxnLst/>
                <a:rect l="l" t="t" r="r" b="b"/>
                <a:pathLst>
                  <a:path w="1126" h="5205" extrusionOk="0">
                    <a:moveTo>
                      <a:pt x="1126" y="0"/>
                    </a:moveTo>
                    <a:lnTo>
                      <a:pt x="0" y="643"/>
                    </a:lnTo>
                    <a:lnTo>
                      <a:pt x="0" y="5205"/>
                    </a:lnTo>
                    <a:lnTo>
                      <a:pt x="1126" y="4541"/>
                    </a:lnTo>
                    <a:lnTo>
                      <a:pt x="11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7" name="Google Shape;1147;p30"/>
              <p:cNvSpPr/>
              <p:nvPr/>
            </p:nvSpPr>
            <p:spPr>
              <a:xfrm>
                <a:off x="3567850" y="2481200"/>
                <a:ext cx="28650" cy="129650"/>
              </a:xfrm>
              <a:custGeom>
                <a:avLst/>
                <a:gdLst/>
                <a:ahLst/>
                <a:cxnLst/>
                <a:rect l="l" t="t" r="r" b="b"/>
                <a:pathLst>
                  <a:path w="1146" h="5186" extrusionOk="0">
                    <a:moveTo>
                      <a:pt x="20" y="1"/>
                    </a:moveTo>
                    <a:lnTo>
                      <a:pt x="0" y="4542"/>
                    </a:lnTo>
                    <a:lnTo>
                      <a:pt x="1126" y="5185"/>
                    </a:lnTo>
                    <a:lnTo>
                      <a:pt x="1146" y="644"/>
                    </a:lnTo>
                    <a:lnTo>
                      <a:pt x="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8" name="Google Shape;1148;p30"/>
              <p:cNvSpPr/>
              <p:nvPr/>
            </p:nvSpPr>
            <p:spPr>
              <a:xfrm>
                <a:off x="3567350" y="2664075"/>
                <a:ext cx="28650" cy="130150"/>
              </a:xfrm>
              <a:custGeom>
                <a:avLst/>
                <a:gdLst/>
                <a:ahLst/>
                <a:cxnLst/>
                <a:rect l="l" t="t" r="r" b="b"/>
                <a:pathLst>
                  <a:path w="1146" h="5206" extrusionOk="0">
                    <a:moveTo>
                      <a:pt x="20" y="0"/>
                    </a:moveTo>
                    <a:lnTo>
                      <a:pt x="0" y="4542"/>
                    </a:lnTo>
                    <a:lnTo>
                      <a:pt x="1125" y="5205"/>
                    </a:lnTo>
                    <a:lnTo>
                      <a:pt x="1146" y="644"/>
                    </a:lnTo>
                    <a:lnTo>
                      <a:pt x="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49" name="Google Shape;1149;p30"/>
              <p:cNvSpPr/>
              <p:nvPr/>
            </p:nvSpPr>
            <p:spPr>
              <a:xfrm>
                <a:off x="3566850" y="2846950"/>
                <a:ext cx="28650" cy="130125"/>
              </a:xfrm>
              <a:custGeom>
                <a:avLst/>
                <a:gdLst/>
                <a:ahLst/>
                <a:cxnLst/>
                <a:rect l="l" t="t" r="r" b="b"/>
                <a:pathLst>
                  <a:path w="1146" h="5205" extrusionOk="0">
                    <a:moveTo>
                      <a:pt x="20" y="0"/>
                    </a:moveTo>
                    <a:lnTo>
                      <a:pt x="0" y="4541"/>
                    </a:lnTo>
                    <a:lnTo>
                      <a:pt x="1125" y="5205"/>
                    </a:lnTo>
                    <a:lnTo>
                      <a:pt x="1145" y="663"/>
                    </a:lnTo>
                    <a:lnTo>
                      <a:pt x="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0" name="Google Shape;1150;p30"/>
              <p:cNvSpPr/>
              <p:nvPr/>
            </p:nvSpPr>
            <p:spPr>
              <a:xfrm>
                <a:off x="3506550" y="2452575"/>
                <a:ext cx="28675" cy="129625"/>
              </a:xfrm>
              <a:custGeom>
                <a:avLst/>
                <a:gdLst/>
                <a:ahLst/>
                <a:cxnLst/>
                <a:rect l="l" t="t" r="r" b="b"/>
                <a:pathLst>
                  <a:path w="1147" h="5185" extrusionOk="0">
                    <a:moveTo>
                      <a:pt x="21" y="1"/>
                    </a:moveTo>
                    <a:lnTo>
                      <a:pt x="1" y="4542"/>
                    </a:lnTo>
                    <a:lnTo>
                      <a:pt x="1146" y="5185"/>
                    </a:lnTo>
                    <a:lnTo>
                      <a:pt x="1146" y="644"/>
                    </a:lnTo>
                    <a:lnTo>
                      <a:pt x="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1" name="Google Shape;1151;p30"/>
              <p:cNvSpPr/>
              <p:nvPr/>
            </p:nvSpPr>
            <p:spPr>
              <a:xfrm>
                <a:off x="3506050" y="2635450"/>
                <a:ext cx="28650" cy="130125"/>
              </a:xfrm>
              <a:custGeom>
                <a:avLst/>
                <a:gdLst/>
                <a:ahLst/>
                <a:cxnLst/>
                <a:rect l="l" t="t" r="r" b="b"/>
                <a:pathLst>
                  <a:path w="1146" h="5205" extrusionOk="0">
                    <a:moveTo>
                      <a:pt x="21" y="0"/>
                    </a:moveTo>
                    <a:lnTo>
                      <a:pt x="1" y="4542"/>
                    </a:lnTo>
                    <a:lnTo>
                      <a:pt x="1126" y="5205"/>
                    </a:lnTo>
                    <a:lnTo>
                      <a:pt x="1146" y="643"/>
                    </a:lnTo>
                    <a:lnTo>
                      <a:pt x="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2" name="Google Shape;1152;p30"/>
              <p:cNvSpPr/>
              <p:nvPr/>
            </p:nvSpPr>
            <p:spPr>
              <a:xfrm>
                <a:off x="3505550" y="2818300"/>
                <a:ext cx="28650" cy="130150"/>
              </a:xfrm>
              <a:custGeom>
                <a:avLst/>
                <a:gdLst/>
                <a:ahLst/>
                <a:cxnLst/>
                <a:rect l="l" t="t" r="r" b="b"/>
                <a:pathLst>
                  <a:path w="1146" h="5206" extrusionOk="0">
                    <a:moveTo>
                      <a:pt x="21" y="1"/>
                    </a:moveTo>
                    <a:lnTo>
                      <a:pt x="0" y="4542"/>
                    </a:lnTo>
                    <a:lnTo>
                      <a:pt x="1146" y="5205"/>
                    </a:lnTo>
                    <a:lnTo>
                      <a:pt x="1146" y="664"/>
                    </a:lnTo>
                    <a:lnTo>
                      <a:pt x="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3" name="Google Shape;1153;p30"/>
              <p:cNvSpPr/>
              <p:nvPr/>
            </p:nvSpPr>
            <p:spPr>
              <a:xfrm>
                <a:off x="3803450" y="2493275"/>
                <a:ext cx="72375" cy="784725"/>
              </a:xfrm>
              <a:custGeom>
                <a:avLst/>
                <a:gdLst/>
                <a:ahLst/>
                <a:cxnLst/>
                <a:rect l="l" t="t" r="r" b="b"/>
                <a:pathLst>
                  <a:path w="2895" h="31389" extrusionOk="0">
                    <a:moveTo>
                      <a:pt x="2894" y="0"/>
                    </a:moveTo>
                    <a:lnTo>
                      <a:pt x="81" y="1648"/>
                    </a:lnTo>
                    <a:lnTo>
                      <a:pt x="1" y="31388"/>
                    </a:lnTo>
                    <a:lnTo>
                      <a:pt x="2814" y="29761"/>
                    </a:lnTo>
                    <a:lnTo>
                      <a:pt x="2894" y="0"/>
                    </a:lnTo>
                    <a:close/>
                  </a:path>
                </a:pathLst>
              </a:custGeom>
              <a:solidFill>
                <a:srgbClr val="F76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4" name="Google Shape;1154;p30"/>
              <p:cNvSpPr/>
              <p:nvPr/>
            </p:nvSpPr>
            <p:spPr>
              <a:xfrm>
                <a:off x="3732125" y="2493275"/>
                <a:ext cx="73375" cy="784725"/>
              </a:xfrm>
              <a:custGeom>
                <a:avLst/>
                <a:gdLst/>
                <a:ahLst/>
                <a:cxnLst/>
                <a:rect l="l" t="t" r="r" b="b"/>
                <a:pathLst>
                  <a:path w="2935" h="31389" extrusionOk="0">
                    <a:moveTo>
                      <a:pt x="81" y="0"/>
                    </a:moveTo>
                    <a:lnTo>
                      <a:pt x="0" y="29761"/>
                    </a:lnTo>
                    <a:lnTo>
                      <a:pt x="2854" y="31388"/>
                    </a:lnTo>
                    <a:lnTo>
                      <a:pt x="2934" y="1648"/>
                    </a:lnTo>
                    <a:lnTo>
                      <a:pt x="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5" name="Google Shape;1155;p30"/>
              <p:cNvSpPr/>
              <p:nvPr/>
            </p:nvSpPr>
            <p:spPr>
              <a:xfrm>
                <a:off x="3734125" y="2452575"/>
                <a:ext cx="141700" cy="81900"/>
              </a:xfrm>
              <a:custGeom>
                <a:avLst/>
                <a:gdLst/>
                <a:ahLst/>
                <a:cxnLst/>
                <a:rect l="l" t="t" r="r" b="b"/>
                <a:pathLst>
                  <a:path w="5668" h="3276" extrusionOk="0">
                    <a:moveTo>
                      <a:pt x="2834" y="1"/>
                    </a:moveTo>
                    <a:lnTo>
                      <a:pt x="1" y="1628"/>
                    </a:lnTo>
                    <a:lnTo>
                      <a:pt x="2854" y="3276"/>
                    </a:lnTo>
                    <a:lnTo>
                      <a:pt x="5667" y="1628"/>
                    </a:lnTo>
                    <a:lnTo>
                      <a:pt x="2834" y="1"/>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6" name="Google Shape;1156;p30"/>
              <p:cNvSpPr/>
              <p:nvPr/>
            </p:nvSpPr>
            <p:spPr>
              <a:xfrm>
                <a:off x="4081775" y="2328500"/>
                <a:ext cx="72875" cy="784725"/>
              </a:xfrm>
              <a:custGeom>
                <a:avLst/>
                <a:gdLst/>
                <a:ahLst/>
                <a:cxnLst/>
                <a:rect l="l" t="t" r="r" b="b"/>
                <a:pathLst>
                  <a:path w="2915" h="31389" extrusionOk="0">
                    <a:moveTo>
                      <a:pt x="2914" y="0"/>
                    </a:moveTo>
                    <a:lnTo>
                      <a:pt x="81" y="1648"/>
                    </a:lnTo>
                    <a:lnTo>
                      <a:pt x="0" y="31388"/>
                    </a:lnTo>
                    <a:lnTo>
                      <a:pt x="2834" y="29741"/>
                    </a:lnTo>
                    <a:lnTo>
                      <a:pt x="2914" y="0"/>
                    </a:lnTo>
                    <a:close/>
                  </a:path>
                </a:pathLst>
              </a:custGeom>
              <a:solidFill>
                <a:srgbClr val="F76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7" name="Google Shape;1157;p30"/>
              <p:cNvSpPr/>
              <p:nvPr/>
            </p:nvSpPr>
            <p:spPr>
              <a:xfrm>
                <a:off x="4010925" y="2328500"/>
                <a:ext cx="72875" cy="784725"/>
              </a:xfrm>
              <a:custGeom>
                <a:avLst/>
                <a:gdLst/>
                <a:ahLst/>
                <a:cxnLst/>
                <a:rect l="l" t="t" r="r" b="b"/>
                <a:pathLst>
                  <a:path w="2915" h="31389" extrusionOk="0">
                    <a:moveTo>
                      <a:pt x="81" y="0"/>
                    </a:moveTo>
                    <a:lnTo>
                      <a:pt x="1" y="29741"/>
                    </a:lnTo>
                    <a:lnTo>
                      <a:pt x="2834" y="31388"/>
                    </a:lnTo>
                    <a:lnTo>
                      <a:pt x="2915" y="1648"/>
                    </a:lnTo>
                    <a:lnTo>
                      <a:pt x="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8" name="Google Shape;1158;p30"/>
              <p:cNvSpPr/>
              <p:nvPr/>
            </p:nvSpPr>
            <p:spPr>
              <a:xfrm>
                <a:off x="4012950" y="2287300"/>
                <a:ext cx="141700" cy="82400"/>
              </a:xfrm>
              <a:custGeom>
                <a:avLst/>
                <a:gdLst/>
                <a:ahLst/>
                <a:cxnLst/>
                <a:rect l="l" t="t" r="r" b="b"/>
                <a:pathLst>
                  <a:path w="5668" h="3296" extrusionOk="0">
                    <a:moveTo>
                      <a:pt x="2834" y="0"/>
                    </a:moveTo>
                    <a:lnTo>
                      <a:pt x="0" y="1648"/>
                    </a:lnTo>
                    <a:lnTo>
                      <a:pt x="2834" y="3296"/>
                    </a:lnTo>
                    <a:lnTo>
                      <a:pt x="5667" y="1648"/>
                    </a:lnTo>
                    <a:lnTo>
                      <a:pt x="2834" y="0"/>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59" name="Google Shape;1159;p30"/>
              <p:cNvSpPr/>
              <p:nvPr/>
            </p:nvSpPr>
            <p:spPr>
              <a:xfrm>
                <a:off x="3659275" y="2493275"/>
                <a:ext cx="72875" cy="784725"/>
              </a:xfrm>
              <a:custGeom>
                <a:avLst/>
                <a:gdLst/>
                <a:ahLst/>
                <a:cxnLst/>
                <a:rect l="l" t="t" r="r" b="b"/>
                <a:pathLst>
                  <a:path w="2915" h="31389" extrusionOk="0">
                    <a:moveTo>
                      <a:pt x="2914" y="0"/>
                    </a:moveTo>
                    <a:lnTo>
                      <a:pt x="81" y="1648"/>
                    </a:lnTo>
                    <a:lnTo>
                      <a:pt x="1" y="31388"/>
                    </a:lnTo>
                    <a:lnTo>
                      <a:pt x="2834" y="29761"/>
                    </a:lnTo>
                    <a:lnTo>
                      <a:pt x="2914" y="0"/>
                    </a:lnTo>
                    <a:close/>
                  </a:path>
                </a:pathLst>
              </a:custGeom>
              <a:solidFill>
                <a:srgbClr val="F76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0" name="Google Shape;1160;p30"/>
              <p:cNvSpPr/>
              <p:nvPr/>
            </p:nvSpPr>
            <p:spPr>
              <a:xfrm>
                <a:off x="3588450" y="2493275"/>
                <a:ext cx="72850" cy="784725"/>
              </a:xfrm>
              <a:custGeom>
                <a:avLst/>
                <a:gdLst/>
                <a:ahLst/>
                <a:cxnLst/>
                <a:rect l="l" t="t" r="r" b="b"/>
                <a:pathLst>
                  <a:path w="2914" h="31389" extrusionOk="0">
                    <a:moveTo>
                      <a:pt x="81" y="0"/>
                    </a:moveTo>
                    <a:lnTo>
                      <a:pt x="0" y="29761"/>
                    </a:lnTo>
                    <a:lnTo>
                      <a:pt x="2834" y="31388"/>
                    </a:lnTo>
                    <a:lnTo>
                      <a:pt x="2914" y="1648"/>
                    </a:lnTo>
                    <a:lnTo>
                      <a:pt x="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1" name="Google Shape;1161;p30"/>
              <p:cNvSpPr/>
              <p:nvPr/>
            </p:nvSpPr>
            <p:spPr>
              <a:xfrm>
                <a:off x="3590450" y="2452575"/>
                <a:ext cx="141700" cy="81900"/>
              </a:xfrm>
              <a:custGeom>
                <a:avLst/>
                <a:gdLst/>
                <a:ahLst/>
                <a:cxnLst/>
                <a:rect l="l" t="t" r="r" b="b"/>
                <a:pathLst>
                  <a:path w="5668" h="3276" extrusionOk="0">
                    <a:moveTo>
                      <a:pt x="2834" y="1"/>
                    </a:moveTo>
                    <a:lnTo>
                      <a:pt x="1" y="1628"/>
                    </a:lnTo>
                    <a:lnTo>
                      <a:pt x="2834" y="3276"/>
                    </a:lnTo>
                    <a:lnTo>
                      <a:pt x="5667" y="1628"/>
                    </a:lnTo>
                    <a:lnTo>
                      <a:pt x="2834" y="1"/>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2" name="Google Shape;1162;p30"/>
              <p:cNvSpPr/>
              <p:nvPr/>
            </p:nvSpPr>
            <p:spPr>
              <a:xfrm>
                <a:off x="3373925" y="2328500"/>
                <a:ext cx="72875" cy="784725"/>
              </a:xfrm>
              <a:custGeom>
                <a:avLst/>
                <a:gdLst/>
                <a:ahLst/>
                <a:cxnLst/>
                <a:rect l="l" t="t" r="r" b="b"/>
                <a:pathLst>
                  <a:path w="2915" h="31389" extrusionOk="0">
                    <a:moveTo>
                      <a:pt x="2914" y="0"/>
                    </a:moveTo>
                    <a:lnTo>
                      <a:pt x="81" y="1648"/>
                    </a:lnTo>
                    <a:lnTo>
                      <a:pt x="1" y="31388"/>
                    </a:lnTo>
                    <a:lnTo>
                      <a:pt x="2814" y="29741"/>
                    </a:lnTo>
                    <a:lnTo>
                      <a:pt x="2914" y="0"/>
                    </a:lnTo>
                    <a:close/>
                  </a:path>
                </a:pathLst>
              </a:custGeom>
              <a:solidFill>
                <a:srgbClr val="F76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3" name="Google Shape;1163;p30"/>
              <p:cNvSpPr/>
              <p:nvPr/>
            </p:nvSpPr>
            <p:spPr>
              <a:xfrm>
                <a:off x="3302600" y="2328500"/>
                <a:ext cx="73350" cy="784725"/>
              </a:xfrm>
              <a:custGeom>
                <a:avLst/>
                <a:gdLst/>
                <a:ahLst/>
                <a:cxnLst/>
                <a:rect l="l" t="t" r="r" b="b"/>
                <a:pathLst>
                  <a:path w="2934" h="31389" extrusionOk="0">
                    <a:moveTo>
                      <a:pt x="81" y="0"/>
                    </a:moveTo>
                    <a:lnTo>
                      <a:pt x="0" y="29741"/>
                    </a:lnTo>
                    <a:lnTo>
                      <a:pt x="2854" y="31388"/>
                    </a:lnTo>
                    <a:lnTo>
                      <a:pt x="2934" y="1648"/>
                    </a:lnTo>
                    <a:lnTo>
                      <a:pt x="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4" name="Google Shape;1164;p30"/>
              <p:cNvSpPr/>
              <p:nvPr/>
            </p:nvSpPr>
            <p:spPr>
              <a:xfrm>
                <a:off x="3304600" y="2287300"/>
                <a:ext cx="142200" cy="82400"/>
              </a:xfrm>
              <a:custGeom>
                <a:avLst/>
                <a:gdLst/>
                <a:ahLst/>
                <a:cxnLst/>
                <a:rect l="l" t="t" r="r" b="b"/>
                <a:pathLst>
                  <a:path w="5688" h="3296" extrusionOk="0">
                    <a:moveTo>
                      <a:pt x="2834" y="0"/>
                    </a:moveTo>
                    <a:lnTo>
                      <a:pt x="1" y="1648"/>
                    </a:lnTo>
                    <a:lnTo>
                      <a:pt x="2854" y="3296"/>
                    </a:lnTo>
                    <a:lnTo>
                      <a:pt x="5687" y="1648"/>
                    </a:lnTo>
                    <a:lnTo>
                      <a:pt x="2834" y="0"/>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5" name="Google Shape;1165;p30"/>
              <p:cNvSpPr/>
              <p:nvPr/>
            </p:nvSpPr>
            <p:spPr>
              <a:xfrm>
                <a:off x="3741675" y="1435275"/>
                <a:ext cx="232100" cy="464225"/>
              </a:xfrm>
              <a:custGeom>
                <a:avLst/>
                <a:gdLst/>
                <a:ahLst/>
                <a:cxnLst/>
                <a:rect l="l" t="t" r="r" b="b"/>
                <a:pathLst>
                  <a:path w="9284" h="18569" extrusionOk="0">
                    <a:moveTo>
                      <a:pt x="9284" y="0"/>
                    </a:moveTo>
                    <a:lnTo>
                      <a:pt x="40" y="5366"/>
                    </a:lnTo>
                    <a:lnTo>
                      <a:pt x="0" y="18568"/>
                    </a:lnTo>
                    <a:lnTo>
                      <a:pt x="9244" y="13203"/>
                    </a:lnTo>
                    <a:lnTo>
                      <a:pt x="9284" y="0"/>
                    </a:lnTo>
                    <a:close/>
                  </a:path>
                </a:pathLst>
              </a:custGeom>
              <a:solidFill>
                <a:srgbClr val="F76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6" name="Google Shape;1166;p30"/>
              <p:cNvSpPr/>
              <p:nvPr/>
            </p:nvSpPr>
            <p:spPr>
              <a:xfrm>
                <a:off x="3490475" y="1424225"/>
                <a:ext cx="252225" cy="475275"/>
              </a:xfrm>
              <a:custGeom>
                <a:avLst/>
                <a:gdLst/>
                <a:ahLst/>
                <a:cxnLst/>
                <a:rect l="l" t="t" r="r" b="b"/>
                <a:pathLst>
                  <a:path w="10089" h="19011" extrusionOk="0">
                    <a:moveTo>
                      <a:pt x="41" y="0"/>
                    </a:moveTo>
                    <a:lnTo>
                      <a:pt x="1" y="13203"/>
                    </a:lnTo>
                    <a:lnTo>
                      <a:pt x="10048" y="19010"/>
                    </a:lnTo>
                    <a:lnTo>
                      <a:pt x="10088" y="5808"/>
                    </a:lnTo>
                    <a:lnTo>
                      <a:pt x="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7" name="Google Shape;1167;p30"/>
              <p:cNvSpPr/>
              <p:nvPr/>
            </p:nvSpPr>
            <p:spPr>
              <a:xfrm>
                <a:off x="3491475" y="1290075"/>
                <a:ext cx="482300" cy="279350"/>
              </a:xfrm>
              <a:custGeom>
                <a:avLst/>
                <a:gdLst/>
                <a:ahLst/>
                <a:cxnLst/>
                <a:rect l="l" t="t" r="r" b="b"/>
                <a:pathLst>
                  <a:path w="19292" h="11174" extrusionOk="0">
                    <a:moveTo>
                      <a:pt x="9244" y="1"/>
                    </a:moveTo>
                    <a:lnTo>
                      <a:pt x="1" y="5366"/>
                    </a:lnTo>
                    <a:lnTo>
                      <a:pt x="10048" y="11174"/>
                    </a:lnTo>
                    <a:lnTo>
                      <a:pt x="19292" y="5808"/>
                    </a:lnTo>
                    <a:lnTo>
                      <a:pt x="9244" y="1"/>
                    </a:ln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8" name="Google Shape;1168;p30"/>
              <p:cNvSpPr/>
              <p:nvPr/>
            </p:nvSpPr>
            <p:spPr>
              <a:xfrm>
                <a:off x="3801950" y="1617625"/>
                <a:ext cx="28650" cy="130150"/>
              </a:xfrm>
              <a:custGeom>
                <a:avLst/>
                <a:gdLst/>
                <a:ahLst/>
                <a:cxnLst/>
                <a:rect l="l" t="t" r="r" b="b"/>
                <a:pathLst>
                  <a:path w="1146" h="5206" extrusionOk="0">
                    <a:moveTo>
                      <a:pt x="1146" y="1"/>
                    </a:moveTo>
                    <a:lnTo>
                      <a:pt x="0" y="664"/>
                    </a:lnTo>
                    <a:lnTo>
                      <a:pt x="21" y="5205"/>
                    </a:lnTo>
                    <a:lnTo>
                      <a:pt x="1146" y="4542"/>
                    </a:lnTo>
                    <a:lnTo>
                      <a:pt x="1146" y="1"/>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69" name="Google Shape;1169;p30"/>
              <p:cNvSpPr/>
              <p:nvPr/>
            </p:nvSpPr>
            <p:spPr>
              <a:xfrm>
                <a:off x="3850675" y="1589500"/>
                <a:ext cx="28675" cy="130150"/>
              </a:xfrm>
              <a:custGeom>
                <a:avLst/>
                <a:gdLst/>
                <a:ahLst/>
                <a:cxnLst/>
                <a:rect l="l" t="t" r="r" b="b"/>
                <a:pathLst>
                  <a:path w="1147" h="5206" extrusionOk="0">
                    <a:moveTo>
                      <a:pt x="1126" y="0"/>
                    </a:moveTo>
                    <a:lnTo>
                      <a:pt x="1" y="664"/>
                    </a:lnTo>
                    <a:lnTo>
                      <a:pt x="21" y="5205"/>
                    </a:lnTo>
                    <a:lnTo>
                      <a:pt x="1146" y="4542"/>
                    </a:lnTo>
                    <a:lnTo>
                      <a:pt x="1126" y="0"/>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0" name="Google Shape;1170;p30"/>
              <p:cNvSpPr/>
              <p:nvPr/>
            </p:nvSpPr>
            <p:spPr>
              <a:xfrm>
                <a:off x="3899400" y="1561375"/>
                <a:ext cx="28675" cy="130125"/>
              </a:xfrm>
              <a:custGeom>
                <a:avLst/>
                <a:gdLst/>
                <a:ahLst/>
                <a:cxnLst/>
                <a:rect l="l" t="t" r="r" b="b"/>
                <a:pathLst>
                  <a:path w="1147" h="5205" extrusionOk="0">
                    <a:moveTo>
                      <a:pt x="1126" y="0"/>
                    </a:moveTo>
                    <a:lnTo>
                      <a:pt x="1" y="663"/>
                    </a:lnTo>
                    <a:lnTo>
                      <a:pt x="21" y="5205"/>
                    </a:lnTo>
                    <a:lnTo>
                      <a:pt x="1146" y="4542"/>
                    </a:lnTo>
                    <a:lnTo>
                      <a:pt x="1126" y="0"/>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1" name="Google Shape;1171;p30"/>
              <p:cNvSpPr/>
              <p:nvPr/>
            </p:nvSpPr>
            <p:spPr>
              <a:xfrm>
                <a:off x="3549250" y="1560875"/>
                <a:ext cx="28675" cy="130125"/>
              </a:xfrm>
              <a:custGeom>
                <a:avLst/>
                <a:gdLst/>
                <a:ahLst/>
                <a:cxnLst/>
                <a:rect l="l" t="t" r="r" b="b"/>
                <a:pathLst>
                  <a:path w="1147" h="5205" extrusionOk="0">
                    <a:moveTo>
                      <a:pt x="21" y="0"/>
                    </a:moveTo>
                    <a:lnTo>
                      <a:pt x="1" y="4562"/>
                    </a:lnTo>
                    <a:lnTo>
                      <a:pt x="1126" y="5205"/>
                    </a:lnTo>
                    <a:lnTo>
                      <a:pt x="1146" y="663"/>
                    </a:lnTo>
                    <a:lnTo>
                      <a:pt x="21" y="0"/>
                    </a:lnTo>
                    <a:close/>
                  </a:path>
                </a:pathLst>
              </a:custGeom>
              <a:solidFill>
                <a:srgbClr val="7D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2" name="Google Shape;1172;p30"/>
              <p:cNvSpPr/>
              <p:nvPr/>
            </p:nvSpPr>
            <p:spPr>
              <a:xfrm>
                <a:off x="3597975" y="1589000"/>
                <a:ext cx="28675" cy="130125"/>
              </a:xfrm>
              <a:custGeom>
                <a:avLst/>
                <a:gdLst/>
                <a:ahLst/>
                <a:cxnLst/>
                <a:rect l="l" t="t" r="r" b="b"/>
                <a:pathLst>
                  <a:path w="1147" h="5205" extrusionOk="0">
                    <a:moveTo>
                      <a:pt x="21" y="0"/>
                    </a:moveTo>
                    <a:lnTo>
                      <a:pt x="1" y="4542"/>
                    </a:lnTo>
                    <a:lnTo>
                      <a:pt x="1126" y="5205"/>
                    </a:lnTo>
                    <a:lnTo>
                      <a:pt x="1146" y="664"/>
                    </a:lnTo>
                    <a:lnTo>
                      <a:pt x="21" y="0"/>
                    </a:lnTo>
                    <a:close/>
                  </a:path>
                </a:pathLst>
              </a:custGeom>
              <a:solidFill>
                <a:srgbClr val="7D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3" name="Google Shape;1173;p30"/>
              <p:cNvSpPr/>
              <p:nvPr/>
            </p:nvSpPr>
            <p:spPr>
              <a:xfrm>
                <a:off x="3646725" y="1617125"/>
                <a:ext cx="28650" cy="130150"/>
              </a:xfrm>
              <a:custGeom>
                <a:avLst/>
                <a:gdLst/>
                <a:ahLst/>
                <a:cxnLst/>
                <a:rect l="l" t="t" r="r" b="b"/>
                <a:pathLst>
                  <a:path w="1146" h="5206" extrusionOk="0">
                    <a:moveTo>
                      <a:pt x="20" y="1"/>
                    </a:moveTo>
                    <a:lnTo>
                      <a:pt x="0" y="4542"/>
                    </a:lnTo>
                    <a:lnTo>
                      <a:pt x="1125" y="5205"/>
                    </a:lnTo>
                    <a:lnTo>
                      <a:pt x="1146" y="664"/>
                    </a:lnTo>
                    <a:lnTo>
                      <a:pt x="20" y="1"/>
                    </a:lnTo>
                    <a:close/>
                  </a:path>
                </a:pathLst>
              </a:custGeom>
              <a:solidFill>
                <a:srgbClr val="7D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4" name="Google Shape;1174;p30"/>
              <p:cNvSpPr/>
              <p:nvPr/>
            </p:nvSpPr>
            <p:spPr>
              <a:xfrm>
                <a:off x="3611050" y="1274000"/>
                <a:ext cx="243175" cy="208150"/>
              </a:xfrm>
              <a:custGeom>
                <a:avLst/>
                <a:gdLst/>
                <a:ahLst/>
                <a:cxnLst/>
                <a:rect l="l" t="t" r="r" b="b"/>
                <a:pathLst>
                  <a:path w="9727" h="8326" extrusionOk="0">
                    <a:moveTo>
                      <a:pt x="9726" y="21"/>
                    </a:moveTo>
                    <a:lnTo>
                      <a:pt x="9726" y="33"/>
                    </a:lnTo>
                    <a:lnTo>
                      <a:pt x="9726" y="33"/>
                    </a:lnTo>
                    <a:cubicBezTo>
                      <a:pt x="9726" y="29"/>
                      <a:pt x="9726" y="25"/>
                      <a:pt x="9726" y="21"/>
                    </a:cubicBezTo>
                    <a:close/>
                    <a:moveTo>
                      <a:pt x="21" y="1"/>
                    </a:moveTo>
                    <a:lnTo>
                      <a:pt x="0" y="5487"/>
                    </a:lnTo>
                    <a:cubicBezTo>
                      <a:pt x="0" y="6210"/>
                      <a:pt x="483" y="6934"/>
                      <a:pt x="1427" y="7496"/>
                    </a:cubicBezTo>
                    <a:cubicBezTo>
                      <a:pt x="2382" y="8049"/>
                      <a:pt x="3628" y="8325"/>
                      <a:pt x="4871" y="8325"/>
                    </a:cubicBezTo>
                    <a:cubicBezTo>
                      <a:pt x="6114" y="8325"/>
                      <a:pt x="7355" y="8049"/>
                      <a:pt x="8300" y="7496"/>
                    </a:cubicBezTo>
                    <a:cubicBezTo>
                      <a:pt x="9244" y="6954"/>
                      <a:pt x="9706" y="6230"/>
                      <a:pt x="9706" y="5527"/>
                    </a:cubicBezTo>
                    <a:lnTo>
                      <a:pt x="9726" y="33"/>
                    </a:lnTo>
                    <a:lnTo>
                      <a:pt x="9726" y="33"/>
                    </a:lnTo>
                    <a:cubicBezTo>
                      <a:pt x="9721" y="752"/>
                      <a:pt x="9259" y="1451"/>
                      <a:pt x="8320" y="2010"/>
                    </a:cubicBezTo>
                    <a:cubicBezTo>
                      <a:pt x="7375" y="2553"/>
                      <a:pt x="6134" y="2824"/>
                      <a:pt x="4891" y="2824"/>
                    </a:cubicBezTo>
                    <a:cubicBezTo>
                      <a:pt x="3648" y="2824"/>
                      <a:pt x="2402" y="2553"/>
                      <a:pt x="1447" y="2010"/>
                    </a:cubicBezTo>
                    <a:cubicBezTo>
                      <a:pt x="483" y="1448"/>
                      <a:pt x="21" y="724"/>
                      <a:pt x="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5" name="Google Shape;1175;p30"/>
              <p:cNvSpPr/>
              <p:nvPr/>
            </p:nvSpPr>
            <p:spPr>
              <a:xfrm>
                <a:off x="3599500" y="1203550"/>
                <a:ext cx="266775" cy="140950"/>
              </a:xfrm>
              <a:custGeom>
                <a:avLst/>
                <a:gdLst/>
                <a:ahLst/>
                <a:cxnLst/>
                <a:rect l="l" t="t" r="r" b="b"/>
                <a:pathLst>
                  <a:path w="10671" h="5638" extrusionOk="0">
                    <a:moveTo>
                      <a:pt x="5318" y="1"/>
                    </a:moveTo>
                    <a:cubicBezTo>
                      <a:pt x="4074" y="1"/>
                      <a:pt x="2834" y="277"/>
                      <a:pt x="1889" y="830"/>
                    </a:cubicBezTo>
                    <a:cubicBezTo>
                      <a:pt x="0" y="1935"/>
                      <a:pt x="0" y="3703"/>
                      <a:pt x="1909" y="4808"/>
                    </a:cubicBezTo>
                    <a:cubicBezTo>
                      <a:pt x="2864" y="5361"/>
                      <a:pt x="4110" y="5637"/>
                      <a:pt x="5353" y="5637"/>
                    </a:cubicBezTo>
                    <a:cubicBezTo>
                      <a:pt x="6596" y="5637"/>
                      <a:pt x="7837" y="5361"/>
                      <a:pt x="8782" y="4808"/>
                    </a:cubicBezTo>
                    <a:cubicBezTo>
                      <a:pt x="10671" y="3703"/>
                      <a:pt x="10651" y="1935"/>
                      <a:pt x="8762" y="830"/>
                    </a:cubicBezTo>
                    <a:cubicBezTo>
                      <a:pt x="7807" y="277"/>
                      <a:pt x="6561" y="1"/>
                      <a:pt x="5318" y="1"/>
                    </a:cubicBezTo>
                    <a:close/>
                  </a:path>
                </a:pathLst>
              </a:custGeom>
              <a:solidFill>
                <a:srgbClr val="FF5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6" name="Google Shape;1176;p30"/>
              <p:cNvSpPr/>
              <p:nvPr/>
            </p:nvSpPr>
            <p:spPr>
              <a:xfrm>
                <a:off x="3718550" y="909800"/>
                <a:ext cx="27650" cy="364475"/>
              </a:xfrm>
              <a:custGeom>
                <a:avLst/>
                <a:gdLst/>
                <a:ahLst/>
                <a:cxnLst/>
                <a:rect l="l" t="t" r="r" b="b"/>
                <a:pathLst>
                  <a:path w="1106" h="14579" extrusionOk="0">
                    <a:moveTo>
                      <a:pt x="1106" y="0"/>
                    </a:moveTo>
                    <a:lnTo>
                      <a:pt x="1106" y="1"/>
                    </a:lnTo>
                    <a:lnTo>
                      <a:pt x="1106" y="1"/>
                    </a:lnTo>
                    <a:cubicBezTo>
                      <a:pt x="1106" y="1"/>
                      <a:pt x="1106" y="0"/>
                      <a:pt x="1106" y="0"/>
                    </a:cubicBezTo>
                    <a:close/>
                    <a:moveTo>
                      <a:pt x="61" y="0"/>
                    </a:moveTo>
                    <a:lnTo>
                      <a:pt x="1" y="14267"/>
                    </a:lnTo>
                    <a:cubicBezTo>
                      <a:pt x="21" y="14368"/>
                      <a:pt x="81" y="14448"/>
                      <a:pt x="161" y="14489"/>
                    </a:cubicBezTo>
                    <a:cubicBezTo>
                      <a:pt x="282" y="14549"/>
                      <a:pt x="413" y="14579"/>
                      <a:pt x="543" y="14579"/>
                    </a:cubicBezTo>
                    <a:cubicBezTo>
                      <a:pt x="674" y="14579"/>
                      <a:pt x="805" y="14549"/>
                      <a:pt x="925" y="14489"/>
                    </a:cubicBezTo>
                    <a:cubicBezTo>
                      <a:pt x="1005" y="14448"/>
                      <a:pt x="1066" y="14368"/>
                      <a:pt x="1066" y="14267"/>
                    </a:cubicBezTo>
                    <a:lnTo>
                      <a:pt x="1106" y="1"/>
                    </a:lnTo>
                    <a:lnTo>
                      <a:pt x="1106" y="1"/>
                    </a:lnTo>
                    <a:cubicBezTo>
                      <a:pt x="1105" y="81"/>
                      <a:pt x="1045" y="161"/>
                      <a:pt x="965" y="201"/>
                    </a:cubicBezTo>
                    <a:cubicBezTo>
                      <a:pt x="845" y="261"/>
                      <a:pt x="714" y="291"/>
                      <a:pt x="583" y="291"/>
                    </a:cubicBezTo>
                    <a:cubicBezTo>
                      <a:pt x="453" y="291"/>
                      <a:pt x="322" y="261"/>
                      <a:pt x="202" y="201"/>
                    </a:cubicBezTo>
                    <a:cubicBezTo>
                      <a:pt x="121" y="161"/>
                      <a:pt x="61" y="8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7" name="Google Shape;1177;p30"/>
              <p:cNvSpPr/>
              <p:nvPr/>
            </p:nvSpPr>
            <p:spPr>
              <a:xfrm>
                <a:off x="3718050" y="902000"/>
                <a:ext cx="29175" cy="15100"/>
              </a:xfrm>
              <a:custGeom>
                <a:avLst/>
                <a:gdLst/>
                <a:ahLst/>
                <a:cxnLst/>
                <a:rect l="l" t="t" r="r" b="b"/>
                <a:pathLst>
                  <a:path w="1167" h="604" extrusionOk="0">
                    <a:moveTo>
                      <a:pt x="586" y="1"/>
                    </a:moveTo>
                    <a:cubicBezTo>
                      <a:pt x="458" y="1"/>
                      <a:pt x="332" y="31"/>
                      <a:pt x="222" y="91"/>
                    </a:cubicBezTo>
                    <a:cubicBezTo>
                      <a:pt x="1" y="151"/>
                      <a:pt x="1" y="453"/>
                      <a:pt x="222" y="513"/>
                    </a:cubicBezTo>
                    <a:cubicBezTo>
                      <a:pt x="332" y="573"/>
                      <a:pt x="458" y="603"/>
                      <a:pt x="586" y="603"/>
                    </a:cubicBezTo>
                    <a:cubicBezTo>
                      <a:pt x="714" y="603"/>
                      <a:pt x="845" y="573"/>
                      <a:pt x="965" y="513"/>
                    </a:cubicBezTo>
                    <a:cubicBezTo>
                      <a:pt x="1166" y="453"/>
                      <a:pt x="1166" y="151"/>
                      <a:pt x="965" y="91"/>
                    </a:cubicBezTo>
                    <a:cubicBezTo>
                      <a:pt x="845" y="31"/>
                      <a:pt x="714" y="1"/>
                      <a:pt x="586" y="1"/>
                    </a:cubicBezTo>
                    <a:close/>
                  </a:path>
                </a:pathLst>
              </a:custGeom>
              <a:solidFill>
                <a:srgbClr val="E9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8" name="Google Shape;1178;p30"/>
              <p:cNvSpPr/>
              <p:nvPr/>
            </p:nvSpPr>
            <p:spPr>
              <a:xfrm>
                <a:off x="4403300" y="1464400"/>
                <a:ext cx="176850" cy="1910050"/>
              </a:xfrm>
              <a:custGeom>
                <a:avLst/>
                <a:gdLst/>
                <a:ahLst/>
                <a:cxnLst/>
                <a:rect l="l" t="t" r="r" b="b"/>
                <a:pathLst>
                  <a:path w="7074" h="76402" extrusionOk="0">
                    <a:moveTo>
                      <a:pt x="7074" y="1"/>
                    </a:moveTo>
                    <a:lnTo>
                      <a:pt x="221" y="4020"/>
                    </a:lnTo>
                    <a:lnTo>
                      <a:pt x="201" y="5848"/>
                    </a:lnTo>
                    <a:lnTo>
                      <a:pt x="201" y="7456"/>
                    </a:lnTo>
                    <a:lnTo>
                      <a:pt x="201" y="10330"/>
                    </a:lnTo>
                    <a:lnTo>
                      <a:pt x="201" y="11937"/>
                    </a:lnTo>
                    <a:lnTo>
                      <a:pt x="181" y="14811"/>
                    </a:lnTo>
                    <a:lnTo>
                      <a:pt x="181" y="16418"/>
                    </a:lnTo>
                    <a:lnTo>
                      <a:pt x="181" y="19292"/>
                    </a:lnTo>
                    <a:lnTo>
                      <a:pt x="161" y="20900"/>
                    </a:lnTo>
                    <a:lnTo>
                      <a:pt x="161" y="23773"/>
                    </a:lnTo>
                    <a:lnTo>
                      <a:pt x="161" y="25381"/>
                    </a:lnTo>
                    <a:lnTo>
                      <a:pt x="141" y="28254"/>
                    </a:lnTo>
                    <a:lnTo>
                      <a:pt x="141" y="29862"/>
                    </a:lnTo>
                    <a:lnTo>
                      <a:pt x="141" y="32715"/>
                    </a:lnTo>
                    <a:lnTo>
                      <a:pt x="121" y="34343"/>
                    </a:lnTo>
                    <a:lnTo>
                      <a:pt x="121" y="37197"/>
                    </a:lnTo>
                    <a:lnTo>
                      <a:pt x="121" y="38824"/>
                    </a:lnTo>
                    <a:lnTo>
                      <a:pt x="101" y="41698"/>
                    </a:lnTo>
                    <a:lnTo>
                      <a:pt x="101" y="43305"/>
                    </a:lnTo>
                    <a:lnTo>
                      <a:pt x="101" y="46179"/>
                    </a:lnTo>
                    <a:lnTo>
                      <a:pt x="81" y="47787"/>
                    </a:lnTo>
                    <a:lnTo>
                      <a:pt x="81" y="50660"/>
                    </a:lnTo>
                    <a:lnTo>
                      <a:pt x="81" y="52268"/>
                    </a:lnTo>
                    <a:lnTo>
                      <a:pt x="60" y="55141"/>
                    </a:lnTo>
                    <a:lnTo>
                      <a:pt x="60" y="56749"/>
                    </a:lnTo>
                    <a:lnTo>
                      <a:pt x="60" y="59622"/>
                    </a:lnTo>
                    <a:lnTo>
                      <a:pt x="40" y="61230"/>
                    </a:lnTo>
                    <a:lnTo>
                      <a:pt x="40" y="64104"/>
                    </a:lnTo>
                    <a:lnTo>
                      <a:pt x="40" y="65711"/>
                    </a:lnTo>
                    <a:lnTo>
                      <a:pt x="20" y="68565"/>
                    </a:lnTo>
                    <a:lnTo>
                      <a:pt x="20" y="70192"/>
                    </a:lnTo>
                    <a:lnTo>
                      <a:pt x="20" y="73066"/>
                    </a:lnTo>
                    <a:lnTo>
                      <a:pt x="20" y="74673"/>
                    </a:lnTo>
                    <a:lnTo>
                      <a:pt x="0" y="76402"/>
                    </a:lnTo>
                    <a:lnTo>
                      <a:pt x="6873" y="72403"/>
                    </a:lnTo>
                    <a:lnTo>
                      <a:pt x="6893" y="70715"/>
                    </a:lnTo>
                    <a:lnTo>
                      <a:pt x="6893" y="69087"/>
                    </a:lnTo>
                    <a:lnTo>
                      <a:pt x="6893" y="66234"/>
                    </a:lnTo>
                    <a:lnTo>
                      <a:pt x="6893" y="64606"/>
                    </a:lnTo>
                    <a:lnTo>
                      <a:pt x="6913" y="61752"/>
                    </a:lnTo>
                    <a:lnTo>
                      <a:pt x="6913" y="60125"/>
                    </a:lnTo>
                    <a:lnTo>
                      <a:pt x="6913" y="57271"/>
                    </a:lnTo>
                    <a:lnTo>
                      <a:pt x="6933" y="55644"/>
                    </a:lnTo>
                    <a:lnTo>
                      <a:pt x="6933" y="52770"/>
                    </a:lnTo>
                    <a:lnTo>
                      <a:pt x="6933" y="51162"/>
                    </a:lnTo>
                    <a:lnTo>
                      <a:pt x="6953" y="48289"/>
                    </a:lnTo>
                    <a:lnTo>
                      <a:pt x="6953" y="46681"/>
                    </a:lnTo>
                    <a:lnTo>
                      <a:pt x="6953" y="43828"/>
                    </a:lnTo>
                    <a:lnTo>
                      <a:pt x="6973" y="42200"/>
                    </a:lnTo>
                    <a:lnTo>
                      <a:pt x="6973" y="39347"/>
                    </a:lnTo>
                    <a:lnTo>
                      <a:pt x="6973" y="37719"/>
                    </a:lnTo>
                    <a:lnTo>
                      <a:pt x="6993" y="34866"/>
                    </a:lnTo>
                    <a:lnTo>
                      <a:pt x="6993" y="33238"/>
                    </a:lnTo>
                    <a:lnTo>
                      <a:pt x="6993" y="30384"/>
                    </a:lnTo>
                    <a:lnTo>
                      <a:pt x="6993" y="28757"/>
                    </a:lnTo>
                    <a:lnTo>
                      <a:pt x="7013" y="25903"/>
                    </a:lnTo>
                    <a:lnTo>
                      <a:pt x="7013" y="24275"/>
                    </a:lnTo>
                    <a:lnTo>
                      <a:pt x="7013" y="21422"/>
                    </a:lnTo>
                    <a:lnTo>
                      <a:pt x="7033" y="19794"/>
                    </a:lnTo>
                    <a:lnTo>
                      <a:pt x="7033" y="16941"/>
                    </a:lnTo>
                    <a:lnTo>
                      <a:pt x="7033" y="15313"/>
                    </a:lnTo>
                    <a:lnTo>
                      <a:pt x="7053" y="12440"/>
                    </a:lnTo>
                    <a:lnTo>
                      <a:pt x="7053" y="10832"/>
                    </a:lnTo>
                    <a:lnTo>
                      <a:pt x="7053" y="7979"/>
                    </a:lnTo>
                    <a:lnTo>
                      <a:pt x="7053" y="6351"/>
                    </a:lnTo>
                    <a:lnTo>
                      <a:pt x="7074" y="3497"/>
                    </a:lnTo>
                    <a:lnTo>
                      <a:pt x="7074" y="1870"/>
                    </a:lnTo>
                    <a:lnTo>
                      <a:pt x="7074" y="1"/>
                    </a:lnTo>
                    <a:close/>
                  </a:path>
                </a:pathLst>
              </a:custGeom>
              <a:solidFill>
                <a:srgbClr val="FFC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79" name="Google Shape;1179;p30"/>
              <p:cNvSpPr/>
              <p:nvPr/>
            </p:nvSpPr>
            <p:spPr>
              <a:xfrm>
                <a:off x="4230475" y="1464400"/>
                <a:ext cx="178375" cy="1910050"/>
              </a:xfrm>
              <a:custGeom>
                <a:avLst/>
                <a:gdLst/>
                <a:ahLst/>
                <a:cxnLst/>
                <a:rect l="l" t="t" r="r" b="b"/>
                <a:pathLst>
                  <a:path w="7135" h="76402" extrusionOk="0">
                    <a:moveTo>
                      <a:pt x="201" y="1"/>
                    </a:moveTo>
                    <a:lnTo>
                      <a:pt x="201" y="1910"/>
                    </a:lnTo>
                    <a:lnTo>
                      <a:pt x="201" y="3517"/>
                    </a:lnTo>
                    <a:lnTo>
                      <a:pt x="181" y="6371"/>
                    </a:lnTo>
                    <a:lnTo>
                      <a:pt x="181" y="7999"/>
                    </a:lnTo>
                    <a:lnTo>
                      <a:pt x="181" y="10832"/>
                    </a:lnTo>
                    <a:lnTo>
                      <a:pt x="181" y="12460"/>
                    </a:lnTo>
                    <a:lnTo>
                      <a:pt x="161" y="15313"/>
                    </a:lnTo>
                    <a:lnTo>
                      <a:pt x="161" y="16921"/>
                    </a:lnTo>
                    <a:lnTo>
                      <a:pt x="161" y="19774"/>
                    </a:lnTo>
                    <a:lnTo>
                      <a:pt x="141" y="21402"/>
                    </a:lnTo>
                    <a:lnTo>
                      <a:pt x="141" y="24235"/>
                    </a:lnTo>
                    <a:lnTo>
                      <a:pt x="141" y="25863"/>
                    </a:lnTo>
                    <a:lnTo>
                      <a:pt x="121" y="28696"/>
                    </a:lnTo>
                    <a:lnTo>
                      <a:pt x="121" y="30324"/>
                    </a:lnTo>
                    <a:lnTo>
                      <a:pt x="121" y="33178"/>
                    </a:lnTo>
                    <a:lnTo>
                      <a:pt x="101" y="34785"/>
                    </a:lnTo>
                    <a:lnTo>
                      <a:pt x="101" y="37639"/>
                    </a:lnTo>
                    <a:lnTo>
                      <a:pt x="101" y="39266"/>
                    </a:lnTo>
                    <a:lnTo>
                      <a:pt x="81" y="42100"/>
                    </a:lnTo>
                    <a:lnTo>
                      <a:pt x="81" y="43727"/>
                    </a:lnTo>
                    <a:lnTo>
                      <a:pt x="81" y="46581"/>
                    </a:lnTo>
                    <a:lnTo>
                      <a:pt x="61" y="48188"/>
                    </a:lnTo>
                    <a:lnTo>
                      <a:pt x="61" y="51042"/>
                    </a:lnTo>
                    <a:lnTo>
                      <a:pt x="61" y="52649"/>
                    </a:lnTo>
                    <a:lnTo>
                      <a:pt x="41" y="55503"/>
                    </a:lnTo>
                    <a:lnTo>
                      <a:pt x="41" y="57111"/>
                    </a:lnTo>
                    <a:lnTo>
                      <a:pt x="41" y="59964"/>
                    </a:lnTo>
                    <a:lnTo>
                      <a:pt x="41" y="61572"/>
                    </a:lnTo>
                    <a:lnTo>
                      <a:pt x="21" y="64445"/>
                    </a:lnTo>
                    <a:lnTo>
                      <a:pt x="21" y="66053"/>
                    </a:lnTo>
                    <a:lnTo>
                      <a:pt x="0" y="68906"/>
                    </a:lnTo>
                    <a:lnTo>
                      <a:pt x="0" y="70514"/>
                    </a:lnTo>
                    <a:lnTo>
                      <a:pt x="0" y="72403"/>
                    </a:lnTo>
                    <a:lnTo>
                      <a:pt x="6913" y="76402"/>
                    </a:lnTo>
                    <a:lnTo>
                      <a:pt x="6933" y="74513"/>
                    </a:lnTo>
                    <a:lnTo>
                      <a:pt x="6933" y="72905"/>
                    </a:lnTo>
                    <a:lnTo>
                      <a:pt x="6933" y="70052"/>
                    </a:lnTo>
                    <a:lnTo>
                      <a:pt x="6933" y="68444"/>
                    </a:lnTo>
                    <a:lnTo>
                      <a:pt x="6953" y="65591"/>
                    </a:lnTo>
                    <a:lnTo>
                      <a:pt x="6953" y="63963"/>
                    </a:lnTo>
                    <a:lnTo>
                      <a:pt x="6953" y="61109"/>
                    </a:lnTo>
                    <a:lnTo>
                      <a:pt x="6973" y="59502"/>
                    </a:lnTo>
                    <a:lnTo>
                      <a:pt x="6973" y="56648"/>
                    </a:lnTo>
                    <a:lnTo>
                      <a:pt x="6973" y="55041"/>
                    </a:lnTo>
                    <a:lnTo>
                      <a:pt x="6994" y="52187"/>
                    </a:lnTo>
                    <a:lnTo>
                      <a:pt x="6994" y="50580"/>
                    </a:lnTo>
                    <a:lnTo>
                      <a:pt x="6994" y="47726"/>
                    </a:lnTo>
                    <a:lnTo>
                      <a:pt x="7014" y="46119"/>
                    </a:lnTo>
                    <a:lnTo>
                      <a:pt x="7014" y="43245"/>
                    </a:lnTo>
                    <a:lnTo>
                      <a:pt x="7014" y="41637"/>
                    </a:lnTo>
                    <a:lnTo>
                      <a:pt x="7034" y="38784"/>
                    </a:lnTo>
                    <a:lnTo>
                      <a:pt x="7034" y="37176"/>
                    </a:lnTo>
                    <a:lnTo>
                      <a:pt x="7034" y="34323"/>
                    </a:lnTo>
                    <a:lnTo>
                      <a:pt x="7054" y="32695"/>
                    </a:lnTo>
                    <a:lnTo>
                      <a:pt x="7054" y="29862"/>
                    </a:lnTo>
                    <a:lnTo>
                      <a:pt x="7054" y="28234"/>
                    </a:lnTo>
                    <a:lnTo>
                      <a:pt x="7074" y="25381"/>
                    </a:lnTo>
                    <a:lnTo>
                      <a:pt x="7074" y="23773"/>
                    </a:lnTo>
                    <a:lnTo>
                      <a:pt x="7074" y="20920"/>
                    </a:lnTo>
                    <a:lnTo>
                      <a:pt x="7094" y="19312"/>
                    </a:lnTo>
                    <a:lnTo>
                      <a:pt x="7094" y="16459"/>
                    </a:lnTo>
                    <a:lnTo>
                      <a:pt x="7094" y="14831"/>
                    </a:lnTo>
                    <a:lnTo>
                      <a:pt x="7114" y="11977"/>
                    </a:lnTo>
                    <a:lnTo>
                      <a:pt x="7114" y="10370"/>
                    </a:lnTo>
                    <a:lnTo>
                      <a:pt x="7114" y="7516"/>
                    </a:lnTo>
                    <a:lnTo>
                      <a:pt x="7114" y="5909"/>
                    </a:lnTo>
                    <a:lnTo>
                      <a:pt x="7134" y="4020"/>
                    </a:lnTo>
                    <a:lnTo>
                      <a:pt x="2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0" name="Google Shape;1180;p30"/>
              <p:cNvSpPr/>
              <p:nvPr/>
            </p:nvSpPr>
            <p:spPr>
              <a:xfrm>
                <a:off x="4235500" y="1364950"/>
                <a:ext cx="345150" cy="199450"/>
              </a:xfrm>
              <a:custGeom>
                <a:avLst/>
                <a:gdLst/>
                <a:ahLst/>
                <a:cxnLst/>
                <a:rect l="l" t="t" r="r" b="b"/>
                <a:pathLst>
                  <a:path w="13806" h="7978" extrusionOk="0">
                    <a:moveTo>
                      <a:pt x="6873" y="0"/>
                    </a:moveTo>
                    <a:lnTo>
                      <a:pt x="0" y="3999"/>
                    </a:lnTo>
                    <a:lnTo>
                      <a:pt x="6933" y="7978"/>
                    </a:lnTo>
                    <a:lnTo>
                      <a:pt x="13806" y="3999"/>
                    </a:lnTo>
                    <a:lnTo>
                      <a:pt x="6873"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1" name="Google Shape;1181;p30"/>
              <p:cNvSpPr/>
              <p:nvPr/>
            </p:nvSpPr>
            <p:spPr>
              <a:xfrm>
                <a:off x="4407300" y="1959250"/>
                <a:ext cx="171850" cy="139675"/>
              </a:xfrm>
              <a:custGeom>
                <a:avLst/>
                <a:gdLst/>
                <a:ahLst/>
                <a:cxnLst/>
                <a:rect l="l" t="t" r="r" b="b"/>
                <a:pathLst>
                  <a:path w="6874" h="5587" extrusionOk="0">
                    <a:moveTo>
                      <a:pt x="6873" y="0"/>
                    </a:moveTo>
                    <a:lnTo>
                      <a:pt x="1" y="3979"/>
                    </a:lnTo>
                    <a:lnTo>
                      <a:pt x="1" y="5587"/>
                    </a:lnTo>
                    <a:lnTo>
                      <a:pt x="6853" y="1628"/>
                    </a:lnTo>
                    <a:lnTo>
                      <a:pt x="68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2" name="Google Shape;1182;p30"/>
              <p:cNvSpPr/>
              <p:nvPr/>
            </p:nvSpPr>
            <p:spPr>
              <a:xfrm>
                <a:off x="4407300" y="1847225"/>
                <a:ext cx="171850" cy="139675"/>
              </a:xfrm>
              <a:custGeom>
                <a:avLst/>
                <a:gdLst/>
                <a:ahLst/>
                <a:cxnLst/>
                <a:rect l="l" t="t" r="r" b="b"/>
                <a:pathLst>
                  <a:path w="6874" h="5587" extrusionOk="0">
                    <a:moveTo>
                      <a:pt x="6873" y="0"/>
                    </a:moveTo>
                    <a:lnTo>
                      <a:pt x="21" y="3979"/>
                    </a:lnTo>
                    <a:lnTo>
                      <a:pt x="1" y="5587"/>
                    </a:lnTo>
                    <a:lnTo>
                      <a:pt x="6873" y="1628"/>
                    </a:lnTo>
                    <a:lnTo>
                      <a:pt x="68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3" name="Google Shape;1183;p30"/>
              <p:cNvSpPr/>
              <p:nvPr/>
            </p:nvSpPr>
            <p:spPr>
              <a:xfrm>
                <a:off x="4406300" y="2295325"/>
                <a:ext cx="171850" cy="139700"/>
              </a:xfrm>
              <a:custGeom>
                <a:avLst/>
                <a:gdLst/>
                <a:ahLst/>
                <a:cxnLst/>
                <a:rect l="l" t="t" r="r" b="b"/>
                <a:pathLst>
                  <a:path w="6874" h="5588" extrusionOk="0">
                    <a:moveTo>
                      <a:pt x="6873" y="1"/>
                    </a:moveTo>
                    <a:lnTo>
                      <a:pt x="1" y="3960"/>
                    </a:lnTo>
                    <a:lnTo>
                      <a:pt x="1" y="5587"/>
                    </a:lnTo>
                    <a:lnTo>
                      <a:pt x="6873" y="1629"/>
                    </a:lnTo>
                    <a:lnTo>
                      <a:pt x="68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4" name="Google Shape;1184;p30"/>
              <p:cNvSpPr/>
              <p:nvPr/>
            </p:nvSpPr>
            <p:spPr>
              <a:xfrm>
                <a:off x="4405800" y="2407350"/>
                <a:ext cx="171850" cy="139700"/>
              </a:xfrm>
              <a:custGeom>
                <a:avLst/>
                <a:gdLst/>
                <a:ahLst/>
                <a:cxnLst/>
                <a:rect l="l" t="t" r="r" b="b"/>
                <a:pathLst>
                  <a:path w="6874" h="5588" extrusionOk="0">
                    <a:moveTo>
                      <a:pt x="6873" y="1"/>
                    </a:moveTo>
                    <a:lnTo>
                      <a:pt x="1" y="3980"/>
                    </a:lnTo>
                    <a:lnTo>
                      <a:pt x="1" y="5587"/>
                    </a:lnTo>
                    <a:lnTo>
                      <a:pt x="6873" y="1629"/>
                    </a:lnTo>
                    <a:lnTo>
                      <a:pt x="68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5" name="Google Shape;1185;p30"/>
              <p:cNvSpPr/>
              <p:nvPr/>
            </p:nvSpPr>
            <p:spPr>
              <a:xfrm>
                <a:off x="4405300" y="2519400"/>
                <a:ext cx="172350" cy="139675"/>
              </a:xfrm>
              <a:custGeom>
                <a:avLst/>
                <a:gdLst/>
                <a:ahLst/>
                <a:cxnLst/>
                <a:rect l="l" t="t" r="r" b="b"/>
                <a:pathLst>
                  <a:path w="6894" h="5587" extrusionOk="0">
                    <a:moveTo>
                      <a:pt x="6893" y="0"/>
                    </a:moveTo>
                    <a:lnTo>
                      <a:pt x="21" y="3979"/>
                    </a:lnTo>
                    <a:lnTo>
                      <a:pt x="1" y="5587"/>
                    </a:lnTo>
                    <a:lnTo>
                      <a:pt x="6873" y="1628"/>
                    </a:lnTo>
                    <a:lnTo>
                      <a:pt x="68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6" name="Google Shape;1186;p30"/>
              <p:cNvSpPr/>
              <p:nvPr/>
            </p:nvSpPr>
            <p:spPr>
              <a:xfrm>
                <a:off x="4403800" y="3191575"/>
                <a:ext cx="171825" cy="139675"/>
              </a:xfrm>
              <a:custGeom>
                <a:avLst/>
                <a:gdLst/>
                <a:ahLst/>
                <a:cxnLst/>
                <a:rect l="l" t="t" r="r" b="b"/>
                <a:pathLst>
                  <a:path w="6873" h="5587" extrusionOk="0">
                    <a:moveTo>
                      <a:pt x="6873" y="0"/>
                    </a:moveTo>
                    <a:lnTo>
                      <a:pt x="0" y="3979"/>
                    </a:lnTo>
                    <a:lnTo>
                      <a:pt x="0" y="5586"/>
                    </a:lnTo>
                    <a:lnTo>
                      <a:pt x="6873" y="1628"/>
                    </a:lnTo>
                    <a:lnTo>
                      <a:pt x="68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7" name="Google Shape;1187;p30"/>
              <p:cNvSpPr/>
              <p:nvPr/>
            </p:nvSpPr>
            <p:spPr>
              <a:xfrm>
                <a:off x="4403800" y="3079525"/>
                <a:ext cx="171825" cy="139700"/>
              </a:xfrm>
              <a:custGeom>
                <a:avLst/>
                <a:gdLst/>
                <a:ahLst/>
                <a:cxnLst/>
                <a:rect l="l" t="t" r="r" b="b"/>
                <a:pathLst>
                  <a:path w="6873" h="5588" extrusionOk="0">
                    <a:moveTo>
                      <a:pt x="6873" y="1"/>
                    </a:moveTo>
                    <a:lnTo>
                      <a:pt x="0" y="3960"/>
                    </a:lnTo>
                    <a:lnTo>
                      <a:pt x="0" y="5587"/>
                    </a:lnTo>
                    <a:lnTo>
                      <a:pt x="6873" y="1629"/>
                    </a:lnTo>
                    <a:lnTo>
                      <a:pt x="68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8" name="Google Shape;1188;p30"/>
              <p:cNvSpPr/>
              <p:nvPr/>
            </p:nvSpPr>
            <p:spPr>
              <a:xfrm>
                <a:off x="4404300" y="2967500"/>
                <a:ext cx="171825" cy="139700"/>
              </a:xfrm>
              <a:custGeom>
                <a:avLst/>
                <a:gdLst/>
                <a:ahLst/>
                <a:cxnLst/>
                <a:rect l="l" t="t" r="r" b="b"/>
                <a:pathLst>
                  <a:path w="6873" h="5588" extrusionOk="0">
                    <a:moveTo>
                      <a:pt x="6873" y="1"/>
                    </a:moveTo>
                    <a:lnTo>
                      <a:pt x="0" y="3980"/>
                    </a:lnTo>
                    <a:lnTo>
                      <a:pt x="0" y="5587"/>
                    </a:lnTo>
                    <a:lnTo>
                      <a:pt x="6873" y="1628"/>
                    </a:lnTo>
                    <a:lnTo>
                      <a:pt x="68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89" name="Google Shape;1189;p30"/>
              <p:cNvSpPr/>
              <p:nvPr/>
            </p:nvSpPr>
            <p:spPr>
              <a:xfrm>
                <a:off x="4404300" y="2855475"/>
                <a:ext cx="172325" cy="139675"/>
              </a:xfrm>
              <a:custGeom>
                <a:avLst/>
                <a:gdLst/>
                <a:ahLst/>
                <a:cxnLst/>
                <a:rect l="l" t="t" r="r" b="b"/>
                <a:pathLst>
                  <a:path w="6893" h="5587" extrusionOk="0">
                    <a:moveTo>
                      <a:pt x="6893" y="1"/>
                    </a:moveTo>
                    <a:lnTo>
                      <a:pt x="20" y="3979"/>
                    </a:lnTo>
                    <a:lnTo>
                      <a:pt x="0" y="5587"/>
                    </a:lnTo>
                    <a:lnTo>
                      <a:pt x="6873" y="1628"/>
                    </a:lnTo>
                    <a:lnTo>
                      <a:pt x="68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0" name="Google Shape;1190;p30"/>
              <p:cNvSpPr/>
              <p:nvPr/>
            </p:nvSpPr>
            <p:spPr>
              <a:xfrm>
                <a:off x="4404800" y="2743450"/>
                <a:ext cx="171825" cy="139675"/>
              </a:xfrm>
              <a:custGeom>
                <a:avLst/>
                <a:gdLst/>
                <a:ahLst/>
                <a:cxnLst/>
                <a:rect l="l" t="t" r="r" b="b"/>
                <a:pathLst>
                  <a:path w="6873" h="5587" extrusionOk="0">
                    <a:moveTo>
                      <a:pt x="6873" y="0"/>
                    </a:moveTo>
                    <a:lnTo>
                      <a:pt x="0" y="3979"/>
                    </a:lnTo>
                    <a:lnTo>
                      <a:pt x="0" y="5587"/>
                    </a:lnTo>
                    <a:lnTo>
                      <a:pt x="6873" y="1608"/>
                    </a:lnTo>
                    <a:lnTo>
                      <a:pt x="68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1" name="Google Shape;1191;p30"/>
              <p:cNvSpPr/>
              <p:nvPr/>
            </p:nvSpPr>
            <p:spPr>
              <a:xfrm>
                <a:off x="4405300" y="2631425"/>
                <a:ext cx="171825" cy="139675"/>
              </a:xfrm>
              <a:custGeom>
                <a:avLst/>
                <a:gdLst/>
                <a:ahLst/>
                <a:cxnLst/>
                <a:rect l="l" t="t" r="r" b="b"/>
                <a:pathLst>
                  <a:path w="6873" h="5587" extrusionOk="0">
                    <a:moveTo>
                      <a:pt x="6873" y="0"/>
                    </a:moveTo>
                    <a:lnTo>
                      <a:pt x="1" y="3979"/>
                    </a:lnTo>
                    <a:lnTo>
                      <a:pt x="1" y="5587"/>
                    </a:lnTo>
                    <a:lnTo>
                      <a:pt x="6873" y="1608"/>
                    </a:lnTo>
                    <a:lnTo>
                      <a:pt x="68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2" name="Google Shape;1192;p30"/>
              <p:cNvSpPr/>
              <p:nvPr/>
            </p:nvSpPr>
            <p:spPr>
              <a:xfrm>
                <a:off x="4406300" y="2183300"/>
                <a:ext cx="171850" cy="139700"/>
              </a:xfrm>
              <a:custGeom>
                <a:avLst/>
                <a:gdLst/>
                <a:ahLst/>
                <a:cxnLst/>
                <a:rect l="l" t="t" r="r" b="b"/>
                <a:pathLst>
                  <a:path w="6874" h="5588" extrusionOk="0">
                    <a:moveTo>
                      <a:pt x="6873" y="1"/>
                    </a:moveTo>
                    <a:lnTo>
                      <a:pt x="21" y="3959"/>
                    </a:lnTo>
                    <a:lnTo>
                      <a:pt x="1" y="5587"/>
                    </a:lnTo>
                    <a:lnTo>
                      <a:pt x="6873" y="1628"/>
                    </a:lnTo>
                    <a:lnTo>
                      <a:pt x="68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3" name="Google Shape;1193;p30"/>
              <p:cNvSpPr/>
              <p:nvPr/>
            </p:nvSpPr>
            <p:spPr>
              <a:xfrm>
                <a:off x="4406800" y="2071275"/>
                <a:ext cx="171850" cy="139675"/>
              </a:xfrm>
              <a:custGeom>
                <a:avLst/>
                <a:gdLst/>
                <a:ahLst/>
                <a:cxnLst/>
                <a:rect l="l" t="t" r="r" b="b"/>
                <a:pathLst>
                  <a:path w="6874" h="5587" extrusionOk="0">
                    <a:moveTo>
                      <a:pt x="6873" y="0"/>
                    </a:moveTo>
                    <a:lnTo>
                      <a:pt x="1" y="3979"/>
                    </a:lnTo>
                    <a:lnTo>
                      <a:pt x="1" y="5587"/>
                    </a:lnTo>
                    <a:lnTo>
                      <a:pt x="6873" y="1628"/>
                    </a:lnTo>
                    <a:lnTo>
                      <a:pt x="68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4" name="Google Shape;1194;p30"/>
              <p:cNvSpPr/>
              <p:nvPr/>
            </p:nvSpPr>
            <p:spPr>
              <a:xfrm>
                <a:off x="4407800" y="1735200"/>
                <a:ext cx="171850" cy="139675"/>
              </a:xfrm>
              <a:custGeom>
                <a:avLst/>
                <a:gdLst/>
                <a:ahLst/>
                <a:cxnLst/>
                <a:rect l="l" t="t" r="r" b="b"/>
                <a:pathLst>
                  <a:path w="6874" h="5587" extrusionOk="0">
                    <a:moveTo>
                      <a:pt x="6873" y="0"/>
                    </a:moveTo>
                    <a:lnTo>
                      <a:pt x="1" y="3979"/>
                    </a:lnTo>
                    <a:lnTo>
                      <a:pt x="1" y="5586"/>
                    </a:lnTo>
                    <a:lnTo>
                      <a:pt x="6873" y="1608"/>
                    </a:lnTo>
                    <a:lnTo>
                      <a:pt x="68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5" name="Google Shape;1195;p30"/>
              <p:cNvSpPr/>
              <p:nvPr/>
            </p:nvSpPr>
            <p:spPr>
              <a:xfrm>
                <a:off x="4408325" y="1623150"/>
                <a:ext cx="171325" cy="139700"/>
              </a:xfrm>
              <a:custGeom>
                <a:avLst/>
                <a:gdLst/>
                <a:ahLst/>
                <a:cxnLst/>
                <a:rect l="l" t="t" r="r" b="b"/>
                <a:pathLst>
                  <a:path w="6853" h="5588" extrusionOk="0">
                    <a:moveTo>
                      <a:pt x="6852" y="1"/>
                    </a:moveTo>
                    <a:lnTo>
                      <a:pt x="0" y="3980"/>
                    </a:lnTo>
                    <a:lnTo>
                      <a:pt x="0" y="5587"/>
                    </a:lnTo>
                    <a:lnTo>
                      <a:pt x="6852" y="1629"/>
                    </a:lnTo>
                    <a:lnTo>
                      <a:pt x="68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6" name="Google Shape;1196;p30"/>
              <p:cNvSpPr/>
              <p:nvPr/>
            </p:nvSpPr>
            <p:spPr>
              <a:xfrm>
                <a:off x="4408325" y="1511125"/>
                <a:ext cx="171825" cy="139700"/>
              </a:xfrm>
              <a:custGeom>
                <a:avLst/>
                <a:gdLst/>
                <a:ahLst/>
                <a:cxnLst/>
                <a:rect l="l" t="t" r="r" b="b"/>
                <a:pathLst>
                  <a:path w="6873" h="5588" extrusionOk="0">
                    <a:moveTo>
                      <a:pt x="6873" y="1"/>
                    </a:moveTo>
                    <a:lnTo>
                      <a:pt x="0" y="3979"/>
                    </a:lnTo>
                    <a:lnTo>
                      <a:pt x="0" y="5587"/>
                    </a:lnTo>
                    <a:lnTo>
                      <a:pt x="6873" y="1628"/>
                    </a:lnTo>
                    <a:lnTo>
                      <a:pt x="68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7" name="Google Shape;1197;p30"/>
              <p:cNvSpPr/>
              <p:nvPr/>
            </p:nvSpPr>
            <p:spPr>
              <a:xfrm>
                <a:off x="4230475" y="3187050"/>
                <a:ext cx="173350" cy="140175"/>
              </a:xfrm>
              <a:custGeom>
                <a:avLst/>
                <a:gdLst/>
                <a:ahLst/>
                <a:cxnLst/>
                <a:rect l="l" t="t" r="r" b="b"/>
                <a:pathLst>
                  <a:path w="6934" h="5607" extrusionOk="0">
                    <a:moveTo>
                      <a:pt x="0" y="0"/>
                    </a:moveTo>
                    <a:lnTo>
                      <a:pt x="0" y="1608"/>
                    </a:lnTo>
                    <a:lnTo>
                      <a:pt x="6933" y="5607"/>
                    </a:lnTo>
                    <a:lnTo>
                      <a:pt x="6933" y="3999"/>
                    </a:lnTo>
                    <a:lnTo>
                      <a:pt x="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8" name="Google Shape;1198;p30"/>
              <p:cNvSpPr/>
              <p:nvPr/>
            </p:nvSpPr>
            <p:spPr>
              <a:xfrm>
                <a:off x="4230975" y="3075525"/>
                <a:ext cx="172850" cy="140175"/>
              </a:xfrm>
              <a:custGeom>
                <a:avLst/>
                <a:gdLst/>
                <a:ahLst/>
                <a:cxnLst/>
                <a:rect l="l" t="t" r="r" b="b"/>
                <a:pathLst>
                  <a:path w="6914" h="5607" extrusionOk="0">
                    <a:moveTo>
                      <a:pt x="1" y="0"/>
                    </a:moveTo>
                    <a:lnTo>
                      <a:pt x="1" y="1608"/>
                    </a:lnTo>
                    <a:lnTo>
                      <a:pt x="6913" y="5607"/>
                    </a:lnTo>
                    <a:lnTo>
                      <a:pt x="6913" y="3999"/>
                    </a:lnTo>
                    <a:lnTo>
                      <a:pt x="1"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199" name="Google Shape;1199;p30"/>
              <p:cNvSpPr/>
              <p:nvPr/>
            </p:nvSpPr>
            <p:spPr>
              <a:xfrm>
                <a:off x="4231475" y="2963500"/>
                <a:ext cx="172850" cy="140675"/>
              </a:xfrm>
              <a:custGeom>
                <a:avLst/>
                <a:gdLst/>
                <a:ahLst/>
                <a:cxnLst/>
                <a:rect l="l" t="t" r="r" b="b"/>
                <a:pathLst>
                  <a:path w="6914" h="5627" extrusionOk="0">
                    <a:moveTo>
                      <a:pt x="1" y="0"/>
                    </a:moveTo>
                    <a:lnTo>
                      <a:pt x="1" y="1608"/>
                    </a:lnTo>
                    <a:lnTo>
                      <a:pt x="6913" y="5627"/>
                    </a:lnTo>
                    <a:lnTo>
                      <a:pt x="6913" y="3999"/>
                    </a:lnTo>
                    <a:lnTo>
                      <a:pt x="1"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0" name="Google Shape;1200;p30"/>
              <p:cNvSpPr/>
              <p:nvPr/>
            </p:nvSpPr>
            <p:spPr>
              <a:xfrm>
                <a:off x="4231475" y="2851950"/>
                <a:ext cx="173350" cy="140200"/>
              </a:xfrm>
              <a:custGeom>
                <a:avLst/>
                <a:gdLst/>
                <a:ahLst/>
                <a:cxnLst/>
                <a:rect l="l" t="t" r="r" b="b"/>
                <a:pathLst>
                  <a:path w="6934" h="5608" extrusionOk="0">
                    <a:moveTo>
                      <a:pt x="1" y="1"/>
                    </a:moveTo>
                    <a:lnTo>
                      <a:pt x="1" y="1609"/>
                    </a:lnTo>
                    <a:lnTo>
                      <a:pt x="6913" y="5607"/>
                    </a:lnTo>
                    <a:lnTo>
                      <a:pt x="6933" y="4000"/>
                    </a:lnTo>
                    <a:lnTo>
                      <a:pt x="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1" name="Google Shape;1201;p30"/>
              <p:cNvSpPr/>
              <p:nvPr/>
            </p:nvSpPr>
            <p:spPr>
              <a:xfrm>
                <a:off x="4231975" y="2740425"/>
                <a:ext cx="172850" cy="140200"/>
              </a:xfrm>
              <a:custGeom>
                <a:avLst/>
                <a:gdLst/>
                <a:ahLst/>
                <a:cxnLst/>
                <a:rect l="l" t="t" r="r" b="b"/>
                <a:pathLst>
                  <a:path w="6914" h="5608" extrusionOk="0">
                    <a:moveTo>
                      <a:pt x="1" y="1"/>
                    </a:moveTo>
                    <a:lnTo>
                      <a:pt x="1" y="1608"/>
                    </a:lnTo>
                    <a:lnTo>
                      <a:pt x="6913" y="5607"/>
                    </a:lnTo>
                    <a:lnTo>
                      <a:pt x="6913" y="4000"/>
                    </a:lnTo>
                    <a:lnTo>
                      <a:pt x="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2" name="Google Shape;1202;p30"/>
              <p:cNvSpPr/>
              <p:nvPr/>
            </p:nvSpPr>
            <p:spPr>
              <a:xfrm>
                <a:off x="4231975" y="2628900"/>
                <a:ext cx="173350" cy="140200"/>
              </a:xfrm>
              <a:custGeom>
                <a:avLst/>
                <a:gdLst/>
                <a:ahLst/>
                <a:cxnLst/>
                <a:rect l="l" t="t" r="r" b="b"/>
                <a:pathLst>
                  <a:path w="6934" h="5608" extrusionOk="0">
                    <a:moveTo>
                      <a:pt x="21" y="1"/>
                    </a:moveTo>
                    <a:lnTo>
                      <a:pt x="1" y="1608"/>
                    </a:lnTo>
                    <a:lnTo>
                      <a:pt x="6934" y="5607"/>
                    </a:lnTo>
                    <a:lnTo>
                      <a:pt x="6934" y="4000"/>
                    </a:lnTo>
                    <a:lnTo>
                      <a:pt x="2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3" name="Google Shape;1203;p30"/>
              <p:cNvSpPr/>
              <p:nvPr/>
            </p:nvSpPr>
            <p:spPr>
              <a:xfrm>
                <a:off x="4232475" y="2516875"/>
                <a:ext cx="173350" cy="140700"/>
              </a:xfrm>
              <a:custGeom>
                <a:avLst/>
                <a:gdLst/>
                <a:ahLst/>
                <a:cxnLst/>
                <a:rect l="l" t="t" r="r" b="b"/>
                <a:pathLst>
                  <a:path w="6934" h="5628" extrusionOk="0">
                    <a:moveTo>
                      <a:pt x="1" y="1"/>
                    </a:moveTo>
                    <a:lnTo>
                      <a:pt x="1" y="1628"/>
                    </a:lnTo>
                    <a:lnTo>
                      <a:pt x="6914" y="5627"/>
                    </a:lnTo>
                    <a:lnTo>
                      <a:pt x="6934" y="4020"/>
                    </a:lnTo>
                    <a:lnTo>
                      <a:pt x="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4" name="Google Shape;1204;p30"/>
              <p:cNvSpPr/>
              <p:nvPr/>
            </p:nvSpPr>
            <p:spPr>
              <a:xfrm>
                <a:off x="4232975" y="2405350"/>
                <a:ext cx="172850" cy="140200"/>
              </a:xfrm>
              <a:custGeom>
                <a:avLst/>
                <a:gdLst/>
                <a:ahLst/>
                <a:cxnLst/>
                <a:rect l="l" t="t" r="r" b="b"/>
                <a:pathLst>
                  <a:path w="6914" h="5608" extrusionOk="0">
                    <a:moveTo>
                      <a:pt x="1" y="1"/>
                    </a:moveTo>
                    <a:lnTo>
                      <a:pt x="1" y="1628"/>
                    </a:lnTo>
                    <a:lnTo>
                      <a:pt x="6914" y="5607"/>
                    </a:lnTo>
                    <a:lnTo>
                      <a:pt x="6914" y="3999"/>
                    </a:lnTo>
                    <a:lnTo>
                      <a:pt x="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5" name="Google Shape;1205;p30"/>
              <p:cNvSpPr/>
              <p:nvPr/>
            </p:nvSpPr>
            <p:spPr>
              <a:xfrm>
                <a:off x="4232975" y="2293825"/>
                <a:ext cx="173350" cy="140200"/>
              </a:xfrm>
              <a:custGeom>
                <a:avLst/>
                <a:gdLst/>
                <a:ahLst/>
                <a:cxnLst/>
                <a:rect l="l" t="t" r="r" b="b"/>
                <a:pathLst>
                  <a:path w="6934" h="5608" extrusionOk="0">
                    <a:moveTo>
                      <a:pt x="21" y="1"/>
                    </a:moveTo>
                    <a:lnTo>
                      <a:pt x="1" y="1608"/>
                    </a:lnTo>
                    <a:lnTo>
                      <a:pt x="6934" y="5607"/>
                    </a:lnTo>
                    <a:lnTo>
                      <a:pt x="6934" y="3999"/>
                    </a:lnTo>
                    <a:lnTo>
                      <a:pt x="2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6" name="Google Shape;1206;p30"/>
              <p:cNvSpPr/>
              <p:nvPr/>
            </p:nvSpPr>
            <p:spPr>
              <a:xfrm>
                <a:off x="4233500" y="2181800"/>
                <a:ext cx="173325" cy="140675"/>
              </a:xfrm>
              <a:custGeom>
                <a:avLst/>
                <a:gdLst/>
                <a:ahLst/>
                <a:cxnLst/>
                <a:rect l="l" t="t" r="r" b="b"/>
                <a:pathLst>
                  <a:path w="6933" h="5627" extrusionOk="0">
                    <a:moveTo>
                      <a:pt x="0" y="0"/>
                    </a:moveTo>
                    <a:lnTo>
                      <a:pt x="0" y="1628"/>
                    </a:lnTo>
                    <a:lnTo>
                      <a:pt x="6913" y="5627"/>
                    </a:lnTo>
                    <a:lnTo>
                      <a:pt x="6933" y="3999"/>
                    </a:lnTo>
                    <a:lnTo>
                      <a:pt x="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7" name="Google Shape;1207;p30"/>
              <p:cNvSpPr/>
              <p:nvPr/>
            </p:nvSpPr>
            <p:spPr>
              <a:xfrm>
                <a:off x="4234000" y="2070275"/>
                <a:ext cx="172825" cy="140675"/>
              </a:xfrm>
              <a:custGeom>
                <a:avLst/>
                <a:gdLst/>
                <a:ahLst/>
                <a:cxnLst/>
                <a:rect l="l" t="t" r="r" b="b"/>
                <a:pathLst>
                  <a:path w="6913" h="5627" extrusionOk="0">
                    <a:moveTo>
                      <a:pt x="0" y="0"/>
                    </a:moveTo>
                    <a:lnTo>
                      <a:pt x="0" y="1628"/>
                    </a:lnTo>
                    <a:lnTo>
                      <a:pt x="6913" y="5627"/>
                    </a:lnTo>
                    <a:lnTo>
                      <a:pt x="6913" y="3999"/>
                    </a:lnTo>
                    <a:lnTo>
                      <a:pt x="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8" name="Google Shape;1208;p30"/>
              <p:cNvSpPr/>
              <p:nvPr/>
            </p:nvSpPr>
            <p:spPr>
              <a:xfrm>
                <a:off x="4234000" y="1958750"/>
                <a:ext cx="173325" cy="140175"/>
              </a:xfrm>
              <a:custGeom>
                <a:avLst/>
                <a:gdLst/>
                <a:ahLst/>
                <a:cxnLst/>
                <a:rect l="l" t="t" r="r" b="b"/>
                <a:pathLst>
                  <a:path w="6933" h="5607" extrusionOk="0">
                    <a:moveTo>
                      <a:pt x="20" y="0"/>
                    </a:moveTo>
                    <a:lnTo>
                      <a:pt x="0" y="1628"/>
                    </a:lnTo>
                    <a:lnTo>
                      <a:pt x="6933" y="5607"/>
                    </a:lnTo>
                    <a:lnTo>
                      <a:pt x="6933" y="3999"/>
                    </a:lnTo>
                    <a:lnTo>
                      <a:pt x="2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09" name="Google Shape;1209;p30"/>
              <p:cNvSpPr/>
              <p:nvPr/>
            </p:nvSpPr>
            <p:spPr>
              <a:xfrm>
                <a:off x="4234500" y="1847225"/>
                <a:ext cx="173325" cy="140175"/>
              </a:xfrm>
              <a:custGeom>
                <a:avLst/>
                <a:gdLst/>
                <a:ahLst/>
                <a:cxnLst/>
                <a:rect l="l" t="t" r="r" b="b"/>
                <a:pathLst>
                  <a:path w="6933" h="5607" extrusionOk="0">
                    <a:moveTo>
                      <a:pt x="0" y="0"/>
                    </a:moveTo>
                    <a:lnTo>
                      <a:pt x="0" y="1608"/>
                    </a:lnTo>
                    <a:lnTo>
                      <a:pt x="6913" y="5607"/>
                    </a:lnTo>
                    <a:lnTo>
                      <a:pt x="6933" y="3999"/>
                    </a:lnTo>
                    <a:lnTo>
                      <a:pt x="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0" name="Google Shape;1210;p30"/>
              <p:cNvSpPr/>
              <p:nvPr/>
            </p:nvSpPr>
            <p:spPr>
              <a:xfrm>
                <a:off x="4235000" y="1735200"/>
                <a:ext cx="172825" cy="140675"/>
              </a:xfrm>
              <a:custGeom>
                <a:avLst/>
                <a:gdLst/>
                <a:ahLst/>
                <a:cxnLst/>
                <a:rect l="l" t="t" r="r" b="b"/>
                <a:pathLst>
                  <a:path w="6913" h="5627" extrusionOk="0">
                    <a:moveTo>
                      <a:pt x="0" y="0"/>
                    </a:moveTo>
                    <a:lnTo>
                      <a:pt x="0" y="1628"/>
                    </a:lnTo>
                    <a:lnTo>
                      <a:pt x="6913" y="5627"/>
                    </a:lnTo>
                    <a:lnTo>
                      <a:pt x="6913" y="3999"/>
                    </a:lnTo>
                    <a:lnTo>
                      <a:pt x="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1" name="Google Shape;1211;p30"/>
              <p:cNvSpPr/>
              <p:nvPr/>
            </p:nvSpPr>
            <p:spPr>
              <a:xfrm>
                <a:off x="4235000" y="1623650"/>
                <a:ext cx="173350" cy="140200"/>
              </a:xfrm>
              <a:custGeom>
                <a:avLst/>
                <a:gdLst/>
                <a:ahLst/>
                <a:cxnLst/>
                <a:rect l="l" t="t" r="r" b="b"/>
                <a:pathLst>
                  <a:path w="6934" h="5608" extrusionOk="0">
                    <a:moveTo>
                      <a:pt x="0" y="1"/>
                    </a:moveTo>
                    <a:lnTo>
                      <a:pt x="0" y="1629"/>
                    </a:lnTo>
                    <a:lnTo>
                      <a:pt x="6933" y="5607"/>
                    </a:lnTo>
                    <a:lnTo>
                      <a:pt x="6933" y="4000"/>
                    </a:lnTo>
                    <a:lnTo>
                      <a:pt x="0"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2" name="Google Shape;1212;p30"/>
              <p:cNvSpPr/>
              <p:nvPr/>
            </p:nvSpPr>
            <p:spPr>
              <a:xfrm>
                <a:off x="4235500" y="1512125"/>
                <a:ext cx="172850" cy="140200"/>
              </a:xfrm>
              <a:custGeom>
                <a:avLst/>
                <a:gdLst/>
                <a:ahLst/>
                <a:cxnLst/>
                <a:rect l="l" t="t" r="r" b="b"/>
                <a:pathLst>
                  <a:path w="6914" h="5608" extrusionOk="0">
                    <a:moveTo>
                      <a:pt x="0" y="1"/>
                    </a:moveTo>
                    <a:lnTo>
                      <a:pt x="0" y="1608"/>
                    </a:lnTo>
                    <a:lnTo>
                      <a:pt x="6913" y="5607"/>
                    </a:lnTo>
                    <a:lnTo>
                      <a:pt x="6913" y="4000"/>
                    </a:lnTo>
                    <a:lnTo>
                      <a:pt x="0"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3" name="Google Shape;1213;p30"/>
              <p:cNvSpPr/>
              <p:nvPr/>
            </p:nvSpPr>
            <p:spPr>
              <a:xfrm>
                <a:off x="2676125" y="1562875"/>
                <a:ext cx="176875" cy="1909550"/>
              </a:xfrm>
              <a:custGeom>
                <a:avLst/>
                <a:gdLst/>
                <a:ahLst/>
                <a:cxnLst/>
                <a:rect l="l" t="t" r="r" b="b"/>
                <a:pathLst>
                  <a:path w="7075" h="76382" extrusionOk="0">
                    <a:moveTo>
                      <a:pt x="7074" y="0"/>
                    </a:moveTo>
                    <a:lnTo>
                      <a:pt x="202" y="3979"/>
                    </a:lnTo>
                    <a:lnTo>
                      <a:pt x="202" y="5828"/>
                    </a:lnTo>
                    <a:lnTo>
                      <a:pt x="202" y="7436"/>
                    </a:lnTo>
                    <a:lnTo>
                      <a:pt x="182" y="10309"/>
                    </a:lnTo>
                    <a:lnTo>
                      <a:pt x="182" y="11917"/>
                    </a:lnTo>
                    <a:lnTo>
                      <a:pt x="182" y="14790"/>
                    </a:lnTo>
                    <a:lnTo>
                      <a:pt x="161" y="16398"/>
                    </a:lnTo>
                    <a:lnTo>
                      <a:pt x="161" y="19271"/>
                    </a:lnTo>
                    <a:lnTo>
                      <a:pt x="161" y="20879"/>
                    </a:lnTo>
                    <a:lnTo>
                      <a:pt x="141" y="23753"/>
                    </a:lnTo>
                    <a:lnTo>
                      <a:pt x="141" y="25360"/>
                    </a:lnTo>
                    <a:lnTo>
                      <a:pt x="141" y="28234"/>
                    </a:lnTo>
                    <a:lnTo>
                      <a:pt x="121" y="29841"/>
                    </a:lnTo>
                    <a:lnTo>
                      <a:pt x="121" y="32695"/>
                    </a:lnTo>
                    <a:lnTo>
                      <a:pt x="121" y="34323"/>
                    </a:lnTo>
                    <a:lnTo>
                      <a:pt x="101" y="37176"/>
                    </a:lnTo>
                    <a:lnTo>
                      <a:pt x="101" y="38804"/>
                    </a:lnTo>
                    <a:lnTo>
                      <a:pt x="101" y="41677"/>
                    </a:lnTo>
                    <a:lnTo>
                      <a:pt x="101" y="43285"/>
                    </a:lnTo>
                    <a:lnTo>
                      <a:pt x="81" y="46158"/>
                    </a:lnTo>
                    <a:lnTo>
                      <a:pt x="81" y="47766"/>
                    </a:lnTo>
                    <a:lnTo>
                      <a:pt x="81" y="50640"/>
                    </a:lnTo>
                    <a:lnTo>
                      <a:pt x="61" y="52247"/>
                    </a:lnTo>
                    <a:lnTo>
                      <a:pt x="61" y="55121"/>
                    </a:lnTo>
                    <a:lnTo>
                      <a:pt x="61" y="56728"/>
                    </a:lnTo>
                    <a:lnTo>
                      <a:pt x="41" y="59602"/>
                    </a:lnTo>
                    <a:lnTo>
                      <a:pt x="41" y="61210"/>
                    </a:lnTo>
                    <a:lnTo>
                      <a:pt x="41" y="64083"/>
                    </a:lnTo>
                    <a:lnTo>
                      <a:pt x="21" y="65691"/>
                    </a:lnTo>
                    <a:lnTo>
                      <a:pt x="21" y="68544"/>
                    </a:lnTo>
                    <a:lnTo>
                      <a:pt x="21" y="70172"/>
                    </a:lnTo>
                    <a:lnTo>
                      <a:pt x="1" y="73045"/>
                    </a:lnTo>
                    <a:lnTo>
                      <a:pt x="1" y="74653"/>
                    </a:lnTo>
                    <a:lnTo>
                      <a:pt x="1" y="76381"/>
                    </a:lnTo>
                    <a:lnTo>
                      <a:pt x="6873" y="72382"/>
                    </a:lnTo>
                    <a:lnTo>
                      <a:pt x="6873" y="70694"/>
                    </a:lnTo>
                    <a:lnTo>
                      <a:pt x="6873" y="69067"/>
                    </a:lnTo>
                    <a:lnTo>
                      <a:pt x="6893" y="66213"/>
                    </a:lnTo>
                    <a:lnTo>
                      <a:pt x="6893" y="64585"/>
                    </a:lnTo>
                    <a:lnTo>
                      <a:pt x="6893" y="61732"/>
                    </a:lnTo>
                    <a:lnTo>
                      <a:pt x="6913" y="60104"/>
                    </a:lnTo>
                    <a:lnTo>
                      <a:pt x="6913" y="57251"/>
                    </a:lnTo>
                    <a:lnTo>
                      <a:pt x="6913" y="55623"/>
                    </a:lnTo>
                    <a:lnTo>
                      <a:pt x="6933" y="52750"/>
                    </a:lnTo>
                    <a:lnTo>
                      <a:pt x="6933" y="51142"/>
                    </a:lnTo>
                    <a:lnTo>
                      <a:pt x="6933" y="48268"/>
                    </a:lnTo>
                    <a:lnTo>
                      <a:pt x="6954" y="46661"/>
                    </a:lnTo>
                    <a:lnTo>
                      <a:pt x="6954" y="43787"/>
                    </a:lnTo>
                    <a:lnTo>
                      <a:pt x="6954" y="42200"/>
                    </a:lnTo>
                    <a:lnTo>
                      <a:pt x="6974" y="39326"/>
                    </a:lnTo>
                    <a:lnTo>
                      <a:pt x="6974" y="37698"/>
                    </a:lnTo>
                    <a:lnTo>
                      <a:pt x="6974" y="34845"/>
                    </a:lnTo>
                    <a:lnTo>
                      <a:pt x="6974" y="33217"/>
                    </a:lnTo>
                    <a:lnTo>
                      <a:pt x="6994" y="30364"/>
                    </a:lnTo>
                    <a:lnTo>
                      <a:pt x="6994" y="28736"/>
                    </a:lnTo>
                    <a:lnTo>
                      <a:pt x="6994" y="25883"/>
                    </a:lnTo>
                    <a:lnTo>
                      <a:pt x="7014" y="24255"/>
                    </a:lnTo>
                    <a:lnTo>
                      <a:pt x="7014" y="21402"/>
                    </a:lnTo>
                    <a:lnTo>
                      <a:pt x="7014" y="19774"/>
                    </a:lnTo>
                    <a:lnTo>
                      <a:pt x="7034" y="16920"/>
                    </a:lnTo>
                    <a:lnTo>
                      <a:pt x="7034" y="15293"/>
                    </a:lnTo>
                    <a:lnTo>
                      <a:pt x="7034" y="12419"/>
                    </a:lnTo>
                    <a:lnTo>
                      <a:pt x="7054" y="10812"/>
                    </a:lnTo>
                    <a:lnTo>
                      <a:pt x="7054" y="7958"/>
                    </a:lnTo>
                    <a:lnTo>
                      <a:pt x="7054" y="6330"/>
                    </a:lnTo>
                    <a:lnTo>
                      <a:pt x="7074" y="3477"/>
                    </a:lnTo>
                    <a:lnTo>
                      <a:pt x="7074" y="1849"/>
                    </a:lnTo>
                    <a:lnTo>
                      <a:pt x="7074" y="0"/>
                    </a:lnTo>
                    <a:close/>
                  </a:path>
                </a:pathLst>
              </a:custGeom>
              <a:solidFill>
                <a:srgbClr val="18AC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4" name="Google Shape;1214;p30"/>
              <p:cNvSpPr/>
              <p:nvPr/>
            </p:nvSpPr>
            <p:spPr>
              <a:xfrm>
                <a:off x="2502800" y="1562875"/>
                <a:ext cx="178375" cy="1909550"/>
              </a:xfrm>
              <a:custGeom>
                <a:avLst/>
                <a:gdLst/>
                <a:ahLst/>
                <a:cxnLst/>
                <a:rect l="l" t="t" r="r" b="b"/>
                <a:pathLst>
                  <a:path w="7135" h="76382" extrusionOk="0">
                    <a:moveTo>
                      <a:pt x="222" y="0"/>
                    </a:moveTo>
                    <a:lnTo>
                      <a:pt x="202" y="1889"/>
                    </a:lnTo>
                    <a:lnTo>
                      <a:pt x="202" y="3497"/>
                    </a:lnTo>
                    <a:lnTo>
                      <a:pt x="202" y="6350"/>
                    </a:lnTo>
                    <a:lnTo>
                      <a:pt x="202" y="7978"/>
                    </a:lnTo>
                    <a:lnTo>
                      <a:pt x="182" y="10812"/>
                    </a:lnTo>
                    <a:lnTo>
                      <a:pt x="182" y="12439"/>
                    </a:lnTo>
                    <a:lnTo>
                      <a:pt x="162" y="15293"/>
                    </a:lnTo>
                    <a:lnTo>
                      <a:pt x="162" y="16900"/>
                    </a:lnTo>
                    <a:lnTo>
                      <a:pt x="162" y="19754"/>
                    </a:lnTo>
                    <a:lnTo>
                      <a:pt x="162" y="21381"/>
                    </a:lnTo>
                    <a:lnTo>
                      <a:pt x="142" y="24215"/>
                    </a:lnTo>
                    <a:lnTo>
                      <a:pt x="142" y="25842"/>
                    </a:lnTo>
                    <a:lnTo>
                      <a:pt x="142" y="28676"/>
                    </a:lnTo>
                    <a:lnTo>
                      <a:pt x="122" y="30304"/>
                    </a:lnTo>
                    <a:lnTo>
                      <a:pt x="122" y="33157"/>
                    </a:lnTo>
                    <a:lnTo>
                      <a:pt x="122" y="34765"/>
                    </a:lnTo>
                    <a:lnTo>
                      <a:pt x="101" y="37618"/>
                    </a:lnTo>
                    <a:lnTo>
                      <a:pt x="101" y="39246"/>
                    </a:lnTo>
                    <a:lnTo>
                      <a:pt x="101" y="42079"/>
                    </a:lnTo>
                    <a:lnTo>
                      <a:pt x="81" y="43707"/>
                    </a:lnTo>
                    <a:lnTo>
                      <a:pt x="81" y="46560"/>
                    </a:lnTo>
                    <a:lnTo>
                      <a:pt x="81" y="48168"/>
                    </a:lnTo>
                    <a:lnTo>
                      <a:pt x="61" y="51021"/>
                    </a:lnTo>
                    <a:lnTo>
                      <a:pt x="61" y="52629"/>
                    </a:lnTo>
                    <a:lnTo>
                      <a:pt x="61" y="55482"/>
                    </a:lnTo>
                    <a:lnTo>
                      <a:pt x="61" y="57090"/>
                    </a:lnTo>
                    <a:lnTo>
                      <a:pt x="41" y="59944"/>
                    </a:lnTo>
                    <a:lnTo>
                      <a:pt x="41" y="61551"/>
                    </a:lnTo>
                    <a:lnTo>
                      <a:pt x="21" y="64425"/>
                    </a:lnTo>
                    <a:lnTo>
                      <a:pt x="21" y="66032"/>
                    </a:lnTo>
                    <a:lnTo>
                      <a:pt x="21" y="68886"/>
                    </a:lnTo>
                    <a:lnTo>
                      <a:pt x="21" y="70493"/>
                    </a:lnTo>
                    <a:lnTo>
                      <a:pt x="1" y="72382"/>
                    </a:lnTo>
                    <a:lnTo>
                      <a:pt x="6934" y="76381"/>
                    </a:lnTo>
                    <a:lnTo>
                      <a:pt x="6934" y="74492"/>
                    </a:lnTo>
                    <a:lnTo>
                      <a:pt x="6934" y="72885"/>
                    </a:lnTo>
                    <a:lnTo>
                      <a:pt x="6954" y="70031"/>
                    </a:lnTo>
                    <a:lnTo>
                      <a:pt x="6954" y="68424"/>
                    </a:lnTo>
                    <a:lnTo>
                      <a:pt x="6954" y="65570"/>
                    </a:lnTo>
                    <a:lnTo>
                      <a:pt x="6974" y="63942"/>
                    </a:lnTo>
                    <a:lnTo>
                      <a:pt x="6974" y="61089"/>
                    </a:lnTo>
                    <a:lnTo>
                      <a:pt x="6974" y="59481"/>
                    </a:lnTo>
                    <a:lnTo>
                      <a:pt x="6994" y="56628"/>
                    </a:lnTo>
                    <a:lnTo>
                      <a:pt x="6994" y="55020"/>
                    </a:lnTo>
                    <a:lnTo>
                      <a:pt x="6994" y="52167"/>
                    </a:lnTo>
                    <a:lnTo>
                      <a:pt x="7014" y="50559"/>
                    </a:lnTo>
                    <a:lnTo>
                      <a:pt x="7014" y="47706"/>
                    </a:lnTo>
                    <a:lnTo>
                      <a:pt x="7014" y="46098"/>
                    </a:lnTo>
                    <a:lnTo>
                      <a:pt x="7034" y="43225"/>
                    </a:lnTo>
                    <a:lnTo>
                      <a:pt x="7034" y="41617"/>
                    </a:lnTo>
                    <a:lnTo>
                      <a:pt x="7034" y="38764"/>
                    </a:lnTo>
                    <a:lnTo>
                      <a:pt x="7034" y="37156"/>
                    </a:lnTo>
                    <a:lnTo>
                      <a:pt x="7054" y="34302"/>
                    </a:lnTo>
                    <a:lnTo>
                      <a:pt x="7054" y="32675"/>
                    </a:lnTo>
                    <a:lnTo>
                      <a:pt x="7054" y="29841"/>
                    </a:lnTo>
                    <a:lnTo>
                      <a:pt x="7074" y="28214"/>
                    </a:lnTo>
                    <a:lnTo>
                      <a:pt x="7074" y="25360"/>
                    </a:lnTo>
                    <a:lnTo>
                      <a:pt x="7074" y="23753"/>
                    </a:lnTo>
                    <a:lnTo>
                      <a:pt x="7094" y="20899"/>
                    </a:lnTo>
                    <a:lnTo>
                      <a:pt x="7094" y="19292"/>
                    </a:lnTo>
                    <a:lnTo>
                      <a:pt x="7094" y="16438"/>
                    </a:lnTo>
                    <a:lnTo>
                      <a:pt x="7115" y="14810"/>
                    </a:lnTo>
                    <a:lnTo>
                      <a:pt x="7115" y="11957"/>
                    </a:lnTo>
                    <a:lnTo>
                      <a:pt x="7115" y="10349"/>
                    </a:lnTo>
                    <a:lnTo>
                      <a:pt x="7135" y="7496"/>
                    </a:lnTo>
                    <a:lnTo>
                      <a:pt x="7135" y="5888"/>
                    </a:lnTo>
                    <a:lnTo>
                      <a:pt x="7135" y="3979"/>
                    </a:lnTo>
                    <a:lnTo>
                      <a:pt x="2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5" name="Google Shape;1215;p30"/>
              <p:cNvSpPr/>
              <p:nvPr/>
            </p:nvSpPr>
            <p:spPr>
              <a:xfrm>
                <a:off x="2508350" y="1462900"/>
                <a:ext cx="344650" cy="199475"/>
              </a:xfrm>
              <a:custGeom>
                <a:avLst/>
                <a:gdLst/>
                <a:ahLst/>
                <a:cxnLst/>
                <a:rect l="l" t="t" r="r" b="b"/>
                <a:pathLst>
                  <a:path w="13786" h="7979" extrusionOk="0">
                    <a:moveTo>
                      <a:pt x="6872" y="1"/>
                    </a:moveTo>
                    <a:lnTo>
                      <a:pt x="0" y="3999"/>
                    </a:lnTo>
                    <a:lnTo>
                      <a:pt x="6913" y="7978"/>
                    </a:lnTo>
                    <a:lnTo>
                      <a:pt x="13785" y="3999"/>
                    </a:lnTo>
                    <a:lnTo>
                      <a:pt x="6872" y="1"/>
                    </a:lnTo>
                    <a:close/>
                  </a:path>
                </a:pathLst>
              </a:custGeom>
              <a:solidFill>
                <a:srgbClr val="28B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6" name="Google Shape;1216;p30"/>
              <p:cNvSpPr/>
              <p:nvPr/>
            </p:nvSpPr>
            <p:spPr>
              <a:xfrm>
                <a:off x="2679650" y="2057200"/>
                <a:ext cx="171825" cy="139700"/>
              </a:xfrm>
              <a:custGeom>
                <a:avLst/>
                <a:gdLst/>
                <a:ahLst/>
                <a:cxnLst/>
                <a:rect l="l" t="t" r="r" b="b"/>
                <a:pathLst>
                  <a:path w="6873" h="5588" extrusionOk="0">
                    <a:moveTo>
                      <a:pt x="6873" y="1"/>
                    </a:moveTo>
                    <a:lnTo>
                      <a:pt x="0" y="3980"/>
                    </a:lnTo>
                    <a:lnTo>
                      <a:pt x="0" y="5587"/>
                    </a:lnTo>
                    <a:lnTo>
                      <a:pt x="6873" y="1629"/>
                    </a:lnTo>
                    <a:lnTo>
                      <a:pt x="68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7" name="Google Shape;1217;p30"/>
              <p:cNvSpPr/>
              <p:nvPr/>
            </p:nvSpPr>
            <p:spPr>
              <a:xfrm>
                <a:off x="2680150" y="1945175"/>
                <a:ext cx="171825" cy="139700"/>
              </a:xfrm>
              <a:custGeom>
                <a:avLst/>
                <a:gdLst/>
                <a:ahLst/>
                <a:cxnLst/>
                <a:rect l="l" t="t" r="r" b="b"/>
                <a:pathLst>
                  <a:path w="6873" h="5588" extrusionOk="0">
                    <a:moveTo>
                      <a:pt x="6873" y="1"/>
                    </a:moveTo>
                    <a:lnTo>
                      <a:pt x="0" y="3979"/>
                    </a:lnTo>
                    <a:lnTo>
                      <a:pt x="0" y="5587"/>
                    </a:lnTo>
                    <a:lnTo>
                      <a:pt x="6873" y="1628"/>
                    </a:lnTo>
                    <a:lnTo>
                      <a:pt x="68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8" name="Google Shape;1218;p30"/>
              <p:cNvSpPr/>
              <p:nvPr/>
            </p:nvSpPr>
            <p:spPr>
              <a:xfrm>
                <a:off x="2678650" y="2393300"/>
                <a:ext cx="171825" cy="139675"/>
              </a:xfrm>
              <a:custGeom>
                <a:avLst/>
                <a:gdLst/>
                <a:ahLst/>
                <a:cxnLst/>
                <a:rect l="l" t="t" r="r" b="b"/>
                <a:pathLst>
                  <a:path w="6873" h="5587" extrusionOk="0">
                    <a:moveTo>
                      <a:pt x="6873" y="0"/>
                    </a:moveTo>
                    <a:lnTo>
                      <a:pt x="0" y="3959"/>
                    </a:lnTo>
                    <a:lnTo>
                      <a:pt x="0" y="5587"/>
                    </a:lnTo>
                    <a:lnTo>
                      <a:pt x="6873" y="1628"/>
                    </a:lnTo>
                    <a:lnTo>
                      <a:pt x="68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19" name="Google Shape;1219;p30"/>
              <p:cNvSpPr/>
              <p:nvPr/>
            </p:nvSpPr>
            <p:spPr>
              <a:xfrm>
                <a:off x="2678650" y="2505325"/>
                <a:ext cx="171825" cy="139675"/>
              </a:xfrm>
              <a:custGeom>
                <a:avLst/>
                <a:gdLst/>
                <a:ahLst/>
                <a:cxnLst/>
                <a:rect l="l" t="t" r="r" b="b"/>
                <a:pathLst>
                  <a:path w="6873" h="5587" extrusionOk="0">
                    <a:moveTo>
                      <a:pt x="6873" y="0"/>
                    </a:moveTo>
                    <a:lnTo>
                      <a:pt x="0" y="3979"/>
                    </a:lnTo>
                    <a:lnTo>
                      <a:pt x="0" y="5587"/>
                    </a:lnTo>
                    <a:lnTo>
                      <a:pt x="6873" y="1628"/>
                    </a:lnTo>
                    <a:lnTo>
                      <a:pt x="68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0" name="Google Shape;1220;p30"/>
              <p:cNvSpPr/>
              <p:nvPr/>
            </p:nvSpPr>
            <p:spPr>
              <a:xfrm>
                <a:off x="2678150" y="2617850"/>
                <a:ext cx="171825" cy="139200"/>
              </a:xfrm>
              <a:custGeom>
                <a:avLst/>
                <a:gdLst/>
                <a:ahLst/>
                <a:cxnLst/>
                <a:rect l="l" t="t" r="r" b="b"/>
                <a:pathLst>
                  <a:path w="6873" h="5568" extrusionOk="0">
                    <a:moveTo>
                      <a:pt x="6873" y="1"/>
                    </a:moveTo>
                    <a:lnTo>
                      <a:pt x="0" y="3959"/>
                    </a:lnTo>
                    <a:lnTo>
                      <a:pt x="0" y="5567"/>
                    </a:lnTo>
                    <a:lnTo>
                      <a:pt x="6873" y="1588"/>
                    </a:lnTo>
                    <a:lnTo>
                      <a:pt x="68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1" name="Google Shape;1221;p30"/>
              <p:cNvSpPr/>
              <p:nvPr/>
            </p:nvSpPr>
            <p:spPr>
              <a:xfrm>
                <a:off x="2676125" y="3289525"/>
                <a:ext cx="171850" cy="139675"/>
              </a:xfrm>
              <a:custGeom>
                <a:avLst/>
                <a:gdLst/>
                <a:ahLst/>
                <a:cxnLst/>
                <a:rect l="l" t="t" r="r" b="b"/>
                <a:pathLst>
                  <a:path w="6874" h="5587" extrusionOk="0">
                    <a:moveTo>
                      <a:pt x="6873" y="1"/>
                    </a:moveTo>
                    <a:lnTo>
                      <a:pt x="1" y="3979"/>
                    </a:lnTo>
                    <a:lnTo>
                      <a:pt x="1" y="5587"/>
                    </a:lnTo>
                    <a:lnTo>
                      <a:pt x="6873" y="1628"/>
                    </a:lnTo>
                    <a:lnTo>
                      <a:pt x="68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2" name="Google Shape;1222;p30"/>
              <p:cNvSpPr/>
              <p:nvPr/>
            </p:nvSpPr>
            <p:spPr>
              <a:xfrm>
                <a:off x="2676625" y="3177500"/>
                <a:ext cx="171850" cy="139675"/>
              </a:xfrm>
              <a:custGeom>
                <a:avLst/>
                <a:gdLst/>
                <a:ahLst/>
                <a:cxnLst/>
                <a:rect l="l" t="t" r="r" b="b"/>
                <a:pathLst>
                  <a:path w="6874" h="5587" extrusionOk="0">
                    <a:moveTo>
                      <a:pt x="6873" y="0"/>
                    </a:moveTo>
                    <a:lnTo>
                      <a:pt x="1" y="3959"/>
                    </a:lnTo>
                    <a:lnTo>
                      <a:pt x="1" y="5587"/>
                    </a:lnTo>
                    <a:lnTo>
                      <a:pt x="6873" y="1628"/>
                    </a:lnTo>
                    <a:lnTo>
                      <a:pt x="68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3" name="Google Shape;1223;p30"/>
              <p:cNvSpPr/>
              <p:nvPr/>
            </p:nvSpPr>
            <p:spPr>
              <a:xfrm>
                <a:off x="2676625" y="3065475"/>
                <a:ext cx="172350" cy="139675"/>
              </a:xfrm>
              <a:custGeom>
                <a:avLst/>
                <a:gdLst/>
                <a:ahLst/>
                <a:cxnLst/>
                <a:rect l="l" t="t" r="r" b="b"/>
                <a:pathLst>
                  <a:path w="6894" h="5587" extrusionOk="0">
                    <a:moveTo>
                      <a:pt x="6893" y="0"/>
                    </a:moveTo>
                    <a:lnTo>
                      <a:pt x="21" y="3979"/>
                    </a:lnTo>
                    <a:lnTo>
                      <a:pt x="1" y="5587"/>
                    </a:lnTo>
                    <a:lnTo>
                      <a:pt x="6873" y="1628"/>
                    </a:lnTo>
                    <a:lnTo>
                      <a:pt x="68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4" name="Google Shape;1224;p30"/>
              <p:cNvSpPr/>
              <p:nvPr/>
            </p:nvSpPr>
            <p:spPr>
              <a:xfrm>
                <a:off x="2677125" y="2953450"/>
                <a:ext cx="171850" cy="139675"/>
              </a:xfrm>
              <a:custGeom>
                <a:avLst/>
                <a:gdLst/>
                <a:ahLst/>
                <a:cxnLst/>
                <a:rect l="l" t="t" r="r" b="b"/>
                <a:pathLst>
                  <a:path w="6874" h="5587" extrusionOk="0">
                    <a:moveTo>
                      <a:pt x="6873" y="0"/>
                    </a:moveTo>
                    <a:lnTo>
                      <a:pt x="1" y="3979"/>
                    </a:lnTo>
                    <a:lnTo>
                      <a:pt x="1" y="5587"/>
                    </a:lnTo>
                    <a:lnTo>
                      <a:pt x="6873" y="1628"/>
                    </a:lnTo>
                    <a:lnTo>
                      <a:pt x="68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5" name="Google Shape;1225;p30"/>
              <p:cNvSpPr/>
              <p:nvPr/>
            </p:nvSpPr>
            <p:spPr>
              <a:xfrm>
                <a:off x="2677650" y="2841400"/>
                <a:ext cx="171825" cy="139700"/>
              </a:xfrm>
              <a:custGeom>
                <a:avLst/>
                <a:gdLst/>
                <a:ahLst/>
                <a:cxnLst/>
                <a:rect l="l" t="t" r="r" b="b"/>
                <a:pathLst>
                  <a:path w="6873" h="5588" extrusionOk="0">
                    <a:moveTo>
                      <a:pt x="6872" y="1"/>
                    </a:moveTo>
                    <a:lnTo>
                      <a:pt x="0" y="3980"/>
                    </a:lnTo>
                    <a:lnTo>
                      <a:pt x="0" y="5587"/>
                    </a:lnTo>
                    <a:lnTo>
                      <a:pt x="6872" y="1609"/>
                    </a:lnTo>
                    <a:lnTo>
                      <a:pt x="68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6" name="Google Shape;1226;p30"/>
              <p:cNvSpPr/>
              <p:nvPr/>
            </p:nvSpPr>
            <p:spPr>
              <a:xfrm>
                <a:off x="2677650" y="2729375"/>
                <a:ext cx="172325" cy="139700"/>
              </a:xfrm>
              <a:custGeom>
                <a:avLst/>
                <a:gdLst/>
                <a:ahLst/>
                <a:cxnLst/>
                <a:rect l="l" t="t" r="r" b="b"/>
                <a:pathLst>
                  <a:path w="6893" h="5588" extrusionOk="0">
                    <a:moveTo>
                      <a:pt x="6893" y="1"/>
                    </a:moveTo>
                    <a:lnTo>
                      <a:pt x="20" y="3980"/>
                    </a:lnTo>
                    <a:lnTo>
                      <a:pt x="0" y="5587"/>
                    </a:lnTo>
                    <a:lnTo>
                      <a:pt x="6872" y="1608"/>
                    </a:lnTo>
                    <a:lnTo>
                      <a:pt x="68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7" name="Google Shape;1227;p30"/>
              <p:cNvSpPr/>
              <p:nvPr/>
            </p:nvSpPr>
            <p:spPr>
              <a:xfrm>
                <a:off x="2679150" y="2281275"/>
                <a:ext cx="171825" cy="139675"/>
              </a:xfrm>
              <a:custGeom>
                <a:avLst/>
                <a:gdLst/>
                <a:ahLst/>
                <a:cxnLst/>
                <a:rect l="l" t="t" r="r" b="b"/>
                <a:pathLst>
                  <a:path w="6873" h="5587" extrusionOk="0">
                    <a:moveTo>
                      <a:pt x="6873" y="0"/>
                    </a:moveTo>
                    <a:lnTo>
                      <a:pt x="0" y="3959"/>
                    </a:lnTo>
                    <a:lnTo>
                      <a:pt x="0" y="5587"/>
                    </a:lnTo>
                    <a:lnTo>
                      <a:pt x="6873" y="1628"/>
                    </a:lnTo>
                    <a:lnTo>
                      <a:pt x="68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8" name="Google Shape;1228;p30"/>
              <p:cNvSpPr/>
              <p:nvPr/>
            </p:nvSpPr>
            <p:spPr>
              <a:xfrm>
                <a:off x="2679150" y="2169225"/>
                <a:ext cx="172325" cy="139700"/>
              </a:xfrm>
              <a:custGeom>
                <a:avLst/>
                <a:gdLst/>
                <a:ahLst/>
                <a:cxnLst/>
                <a:rect l="l" t="t" r="r" b="b"/>
                <a:pathLst>
                  <a:path w="6893" h="5588" extrusionOk="0">
                    <a:moveTo>
                      <a:pt x="6893" y="1"/>
                    </a:moveTo>
                    <a:lnTo>
                      <a:pt x="20" y="3980"/>
                    </a:lnTo>
                    <a:lnTo>
                      <a:pt x="0" y="5587"/>
                    </a:lnTo>
                    <a:lnTo>
                      <a:pt x="6873" y="1629"/>
                    </a:lnTo>
                    <a:lnTo>
                      <a:pt x="68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9" name="Google Shape;1229;p30"/>
              <p:cNvSpPr/>
              <p:nvPr/>
            </p:nvSpPr>
            <p:spPr>
              <a:xfrm>
                <a:off x="2680150" y="1833150"/>
                <a:ext cx="172350" cy="139675"/>
              </a:xfrm>
              <a:custGeom>
                <a:avLst/>
                <a:gdLst/>
                <a:ahLst/>
                <a:cxnLst/>
                <a:rect l="l" t="t" r="r" b="b"/>
                <a:pathLst>
                  <a:path w="6894" h="5587" extrusionOk="0">
                    <a:moveTo>
                      <a:pt x="6893" y="1"/>
                    </a:moveTo>
                    <a:lnTo>
                      <a:pt x="21" y="3979"/>
                    </a:lnTo>
                    <a:lnTo>
                      <a:pt x="0" y="5587"/>
                    </a:lnTo>
                    <a:lnTo>
                      <a:pt x="6873" y="1608"/>
                    </a:lnTo>
                    <a:lnTo>
                      <a:pt x="68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0" name="Google Shape;1230;p30"/>
              <p:cNvSpPr/>
              <p:nvPr/>
            </p:nvSpPr>
            <p:spPr>
              <a:xfrm>
                <a:off x="2680650" y="1721125"/>
                <a:ext cx="171850" cy="139675"/>
              </a:xfrm>
              <a:custGeom>
                <a:avLst/>
                <a:gdLst/>
                <a:ahLst/>
                <a:cxnLst/>
                <a:rect l="l" t="t" r="r" b="b"/>
                <a:pathLst>
                  <a:path w="6874" h="5587" extrusionOk="0">
                    <a:moveTo>
                      <a:pt x="6873" y="0"/>
                    </a:moveTo>
                    <a:lnTo>
                      <a:pt x="1" y="3979"/>
                    </a:lnTo>
                    <a:lnTo>
                      <a:pt x="1" y="5587"/>
                    </a:lnTo>
                    <a:lnTo>
                      <a:pt x="6873" y="1628"/>
                    </a:lnTo>
                    <a:lnTo>
                      <a:pt x="68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1" name="Google Shape;1231;p30"/>
              <p:cNvSpPr/>
              <p:nvPr/>
            </p:nvSpPr>
            <p:spPr>
              <a:xfrm>
                <a:off x="2681150" y="1609100"/>
                <a:ext cx="171850" cy="139675"/>
              </a:xfrm>
              <a:custGeom>
                <a:avLst/>
                <a:gdLst/>
                <a:ahLst/>
                <a:cxnLst/>
                <a:rect l="l" t="t" r="r" b="b"/>
                <a:pathLst>
                  <a:path w="6874" h="5587" extrusionOk="0">
                    <a:moveTo>
                      <a:pt x="6873" y="0"/>
                    </a:moveTo>
                    <a:lnTo>
                      <a:pt x="1" y="3979"/>
                    </a:lnTo>
                    <a:lnTo>
                      <a:pt x="1" y="5587"/>
                    </a:lnTo>
                    <a:lnTo>
                      <a:pt x="6873" y="1628"/>
                    </a:lnTo>
                    <a:lnTo>
                      <a:pt x="68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2" name="Google Shape;1232;p30"/>
              <p:cNvSpPr/>
              <p:nvPr/>
            </p:nvSpPr>
            <p:spPr>
              <a:xfrm>
                <a:off x="2503325" y="3285000"/>
                <a:ext cx="172825" cy="140200"/>
              </a:xfrm>
              <a:custGeom>
                <a:avLst/>
                <a:gdLst/>
                <a:ahLst/>
                <a:cxnLst/>
                <a:rect l="l" t="t" r="r" b="b"/>
                <a:pathLst>
                  <a:path w="6913" h="5608" extrusionOk="0">
                    <a:moveTo>
                      <a:pt x="0" y="1"/>
                    </a:moveTo>
                    <a:lnTo>
                      <a:pt x="0" y="1608"/>
                    </a:lnTo>
                    <a:lnTo>
                      <a:pt x="6913" y="5607"/>
                    </a:lnTo>
                    <a:lnTo>
                      <a:pt x="6913" y="400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3" name="Google Shape;1233;p30"/>
              <p:cNvSpPr/>
              <p:nvPr/>
            </p:nvSpPr>
            <p:spPr>
              <a:xfrm>
                <a:off x="2503325" y="3173475"/>
                <a:ext cx="173325" cy="140200"/>
              </a:xfrm>
              <a:custGeom>
                <a:avLst/>
                <a:gdLst/>
                <a:ahLst/>
                <a:cxnLst/>
                <a:rect l="l" t="t" r="r" b="b"/>
                <a:pathLst>
                  <a:path w="6933" h="5608" extrusionOk="0">
                    <a:moveTo>
                      <a:pt x="0" y="1"/>
                    </a:moveTo>
                    <a:lnTo>
                      <a:pt x="0" y="1608"/>
                    </a:lnTo>
                    <a:lnTo>
                      <a:pt x="6933" y="5607"/>
                    </a:lnTo>
                    <a:lnTo>
                      <a:pt x="6933" y="400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4" name="Google Shape;1234;p30"/>
              <p:cNvSpPr/>
              <p:nvPr/>
            </p:nvSpPr>
            <p:spPr>
              <a:xfrm>
                <a:off x="2503825" y="3061450"/>
                <a:ext cx="173325" cy="140700"/>
              </a:xfrm>
              <a:custGeom>
                <a:avLst/>
                <a:gdLst/>
                <a:ahLst/>
                <a:cxnLst/>
                <a:rect l="l" t="t" r="r" b="b"/>
                <a:pathLst>
                  <a:path w="6933" h="5628" extrusionOk="0">
                    <a:moveTo>
                      <a:pt x="0" y="1"/>
                    </a:moveTo>
                    <a:lnTo>
                      <a:pt x="0" y="1608"/>
                    </a:lnTo>
                    <a:lnTo>
                      <a:pt x="6913" y="5627"/>
                    </a:lnTo>
                    <a:lnTo>
                      <a:pt x="6933" y="3999"/>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5" name="Google Shape;1235;p30"/>
              <p:cNvSpPr/>
              <p:nvPr/>
            </p:nvSpPr>
            <p:spPr>
              <a:xfrm>
                <a:off x="2504325" y="2949925"/>
                <a:ext cx="172825" cy="140175"/>
              </a:xfrm>
              <a:custGeom>
                <a:avLst/>
                <a:gdLst/>
                <a:ahLst/>
                <a:cxnLst/>
                <a:rect l="l" t="t" r="r" b="b"/>
                <a:pathLst>
                  <a:path w="6913" h="5607" extrusionOk="0">
                    <a:moveTo>
                      <a:pt x="0" y="0"/>
                    </a:moveTo>
                    <a:lnTo>
                      <a:pt x="0" y="1608"/>
                    </a:lnTo>
                    <a:lnTo>
                      <a:pt x="6913" y="5607"/>
                    </a:lnTo>
                    <a:lnTo>
                      <a:pt x="6913" y="399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6" name="Google Shape;1236;p30"/>
              <p:cNvSpPr/>
              <p:nvPr/>
            </p:nvSpPr>
            <p:spPr>
              <a:xfrm>
                <a:off x="2504325" y="2838400"/>
                <a:ext cx="173350" cy="140175"/>
              </a:xfrm>
              <a:custGeom>
                <a:avLst/>
                <a:gdLst/>
                <a:ahLst/>
                <a:cxnLst/>
                <a:rect l="l" t="t" r="r" b="b"/>
                <a:pathLst>
                  <a:path w="6934" h="5607" extrusionOk="0">
                    <a:moveTo>
                      <a:pt x="0" y="0"/>
                    </a:moveTo>
                    <a:lnTo>
                      <a:pt x="0" y="1608"/>
                    </a:lnTo>
                    <a:lnTo>
                      <a:pt x="6933" y="5607"/>
                    </a:lnTo>
                    <a:lnTo>
                      <a:pt x="6933" y="399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7" name="Google Shape;1237;p30"/>
              <p:cNvSpPr/>
              <p:nvPr/>
            </p:nvSpPr>
            <p:spPr>
              <a:xfrm>
                <a:off x="2504825" y="2726875"/>
                <a:ext cx="173350" cy="140175"/>
              </a:xfrm>
              <a:custGeom>
                <a:avLst/>
                <a:gdLst/>
                <a:ahLst/>
                <a:cxnLst/>
                <a:rect l="l" t="t" r="r" b="b"/>
                <a:pathLst>
                  <a:path w="6934" h="5607" extrusionOk="0">
                    <a:moveTo>
                      <a:pt x="0" y="0"/>
                    </a:moveTo>
                    <a:lnTo>
                      <a:pt x="0" y="1608"/>
                    </a:lnTo>
                    <a:lnTo>
                      <a:pt x="6913" y="5607"/>
                    </a:lnTo>
                    <a:lnTo>
                      <a:pt x="6933" y="399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8" name="Google Shape;1238;p30"/>
              <p:cNvSpPr/>
              <p:nvPr/>
            </p:nvSpPr>
            <p:spPr>
              <a:xfrm>
                <a:off x="2504825" y="2614850"/>
                <a:ext cx="173350" cy="140675"/>
              </a:xfrm>
              <a:custGeom>
                <a:avLst/>
                <a:gdLst/>
                <a:ahLst/>
                <a:cxnLst/>
                <a:rect l="l" t="t" r="r" b="b"/>
                <a:pathLst>
                  <a:path w="6934" h="5627" extrusionOk="0">
                    <a:moveTo>
                      <a:pt x="20" y="0"/>
                    </a:moveTo>
                    <a:lnTo>
                      <a:pt x="0" y="1628"/>
                    </a:lnTo>
                    <a:lnTo>
                      <a:pt x="6933" y="5627"/>
                    </a:lnTo>
                    <a:lnTo>
                      <a:pt x="6933" y="4019"/>
                    </a:lnTo>
                    <a:lnTo>
                      <a:pt x="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9" name="Google Shape;1239;p30"/>
              <p:cNvSpPr/>
              <p:nvPr/>
            </p:nvSpPr>
            <p:spPr>
              <a:xfrm>
                <a:off x="2505325" y="2503325"/>
                <a:ext cx="173350" cy="140175"/>
              </a:xfrm>
              <a:custGeom>
                <a:avLst/>
                <a:gdLst/>
                <a:ahLst/>
                <a:cxnLst/>
                <a:rect l="l" t="t" r="r" b="b"/>
                <a:pathLst>
                  <a:path w="6934" h="5607" extrusionOk="0">
                    <a:moveTo>
                      <a:pt x="0" y="0"/>
                    </a:moveTo>
                    <a:lnTo>
                      <a:pt x="0" y="1628"/>
                    </a:lnTo>
                    <a:lnTo>
                      <a:pt x="6933" y="5607"/>
                    </a:lnTo>
                    <a:lnTo>
                      <a:pt x="6933" y="399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0" name="Google Shape;1240;p30"/>
              <p:cNvSpPr/>
              <p:nvPr/>
            </p:nvSpPr>
            <p:spPr>
              <a:xfrm>
                <a:off x="2505825" y="2391800"/>
                <a:ext cx="172850" cy="140175"/>
              </a:xfrm>
              <a:custGeom>
                <a:avLst/>
                <a:gdLst/>
                <a:ahLst/>
                <a:cxnLst/>
                <a:rect l="l" t="t" r="r" b="b"/>
                <a:pathLst>
                  <a:path w="6914" h="5607" extrusionOk="0">
                    <a:moveTo>
                      <a:pt x="1" y="0"/>
                    </a:moveTo>
                    <a:lnTo>
                      <a:pt x="1" y="1608"/>
                    </a:lnTo>
                    <a:lnTo>
                      <a:pt x="6913" y="5607"/>
                    </a:lnTo>
                    <a:lnTo>
                      <a:pt x="6913" y="399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1" name="Google Shape;1241;p30"/>
              <p:cNvSpPr/>
              <p:nvPr/>
            </p:nvSpPr>
            <p:spPr>
              <a:xfrm>
                <a:off x="2505825" y="2279750"/>
                <a:ext cx="173350" cy="140700"/>
              </a:xfrm>
              <a:custGeom>
                <a:avLst/>
                <a:gdLst/>
                <a:ahLst/>
                <a:cxnLst/>
                <a:rect l="l" t="t" r="r" b="b"/>
                <a:pathLst>
                  <a:path w="6934" h="5628" extrusionOk="0">
                    <a:moveTo>
                      <a:pt x="21" y="1"/>
                    </a:moveTo>
                    <a:lnTo>
                      <a:pt x="1" y="1629"/>
                    </a:lnTo>
                    <a:lnTo>
                      <a:pt x="6933" y="5627"/>
                    </a:lnTo>
                    <a:lnTo>
                      <a:pt x="6933" y="4000"/>
                    </a:lnTo>
                    <a:lnTo>
                      <a:pt x="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2" name="Google Shape;1242;p30"/>
              <p:cNvSpPr/>
              <p:nvPr/>
            </p:nvSpPr>
            <p:spPr>
              <a:xfrm>
                <a:off x="2506325" y="2168225"/>
                <a:ext cx="173350" cy="140700"/>
              </a:xfrm>
              <a:custGeom>
                <a:avLst/>
                <a:gdLst/>
                <a:ahLst/>
                <a:cxnLst/>
                <a:rect l="l" t="t" r="r" b="b"/>
                <a:pathLst>
                  <a:path w="6934" h="5628" extrusionOk="0">
                    <a:moveTo>
                      <a:pt x="1" y="1"/>
                    </a:moveTo>
                    <a:lnTo>
                      <a:pt x="1" y="1628"/>
                    </a:lnTo>
                    <a:lnTo>
                      <a:pt x="6913" y="5627"/>
                    </a:lnTo>
                    <a:lnTo>
                      <a:pt x="6933" y="400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3" name="Google Shape;1243;p30"/>
              <p:cNvSpPr/>
              <p:nvPr/>
            </p:nvSpPr>
            <p:spPr>
              <a:xfrm>
                <a:off x="2506825" y="2056700"/>
                <a:ext cx="172850" cy="140200"/>
              </a:xfrm>
              <a:custGeom>
                <a:avLst/>
                <a:gdLst/>
                <a:ahLst/>
                <a:cxnLst/>
                <a:rect l="l" t="t" r="r" b="b"/>
                <a:pathLst>
                  <a:path w="6914" h="5608" extrusionOk="0">
                    <a:moveTo>
                      <a:pt x="1" y="1"/>
                    </a:moveTo>
                    <a:lnTo>
                      <a:pt x="1" y="1628"/>
                    </a:lnTo>
                    <a:lnTo>
                      <a:pt x="6913" y="5607"/>
                    </a:lnTo>
                    <a:lnTo>
                      <a:pt x="6913" y="400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4" name="Google Shape;1244;p30"/>
              <p:cNvSpPr/>
              <p:nvPr/>
            </p:nvSpPr>
            <p:spPr>
              <a:xfrm>
                <a:off x="2506825" y="1945175"/>
                <a:ext cx="173350" cy="140200"/>
              </a:xfrm>
              <a:custGeom>
                <a:avLst/>
                <a:gdLst/>
                <a:ahLst/>
                <a:cxnLst/>
                <a:rect l="l" t="t" r="r" b="b"/>
                <a:pathLst>
                  <a:path w="6934" h="5608" extrusionOk="0">
                    <a:moveTo>
                      <a:pt x="1" y="1"/>
                    </a:moveTo>
                    <a:lnTo>
                      <a:pt x="1" y="1608"/>
                    </a:lnTo>
                    <a:lnTo>
                      <a:pt x="6933" y="5607"/>
                    </a:lnTo>
                    <a:lnTo>
                      <a:pt x="6933" y="400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5" name="Google Shape;1245;p30"/>
              <p:cNvSpPr/>
              <p:nvPr/>
            </p:nvSpPr>
            <p:spPr>
              <a:xfrm>
                <a:off x="2507325" y="1833150"/>
                <a:ext cx="173350" cy="140700"/>
              </a:xfrm>
              <a:custGeom>
                <a:avLst/>
                <a:gdLst/>
                <a:ahLst/>
                <a:cxnLst/>
                <a:rect l="l" t="t" r="r" b="b"/>
                <a:pathLst>
                  <a:path w="6934" h="5628" extrusionOk="0">
                    <a:moveTo>
                      <a:pt x="1" y="1"/>
                    </a:moveTo>
                    <a:lnTo>
                      <a:pt x="1" y="1628"/>
                    </a:lnTo>
                    <a:lnTo>
                      <a:pt x="6913" y="5627"/>
                    </a:lnTo>
                    <a:lnTo>
                      <a:pt x="6934" y="3999"/>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6" name="Google Shape;1246;p30"/>
              <p:cNvSpPr/>
              <p:nvPr/>
            </p:nvSpPr>
            <p:spPr>
              <a:xfrm>
                <a:off x="2507825" y="1721625"/>
                <a:ext cx="172850" cy="140175"/>
              </a:xfrm>
              <a:custGeom>
                <a:avLst/>
                <a:gdLst/>
                <a:ahLst/>
                <a:cxnLst/>
                <a:rect l="l" t="t" r="r" b="b"/>
                <a:pathLst>
                  <a:path w="6914" h="5607" extrusionOk="0">
                    <a:moveTo>
                      <a:pt x="1" y="0"/>
                    </a:moveTo>
                    <a:lnTo>
                      <a:pt x="1" y="1628"/>
                    </a:lnTo>
                    <a:lnTo>
                      <a:pt x="6914" y="5607"/>
                    </a:lnTo>
                    <a:lnTo>
                      <a:pt x="6914" y="399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7" name="Google Shape;1247;p30"/>
              <p:cNvSpPr/>
              <p:nvPr/>
            </p:nvSpPr>
            <p:spPr>
              <a:xfrm>
                <a:off x="2507825" y="1610100"/>
                <a:ext cx="173350" cy="140175"/>
              </a:xfrm>
              <a:custGeom>
                <a:avLst/>
                <a:gdLst/>
                <a:ahLst/>
                <a:cxnLst/>
                <a:rect l="l" t="t" r="r" b="b"/>
                <a:pathLst>
                  <a:path w="6934" h="5607" extrusionOk="0">
                    <a:moveTo>
                      <a:pt x="1" y="0"/>
                    </a:moveTo>
                    <a:lnTo>
                      <a:pt x="1" y="1608"/>
                    </a:lnTo>
                    <a:lnTo>
                      <a:pt x="6934" y="5607"/>
                    </a:lnTo>
                    <a:lnTo>
                      <a:pt x="6934" y="399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8" name="Google Shape;1248;p30"/>
              <p:cNvSpPr/>
              <p:nvPr/>
            </p:nvSpPr>
            <p:spPr>
              <a:xfrm>
                <a:off x="4912200" y="2565100"/>
                <a:ext cx="295925" cy="1134400"/>
              </a:xfrm>
              <a:custGeom>
                <a:avLst/>
                <a:gdLst/>
                <a:ahLst/>
                <a:cxnLst/>
                <a:rect l="l" t="t" r="r" b="b"/>
                <a:pathLst>
                  <a:path w="11837" h="45376" extrusionOk="0">
                    <a:moveTo>
                      <a:pt x="11836" y="1"/>
                    </a:moveTo>
                    <a:lnTo>
                      <a:pt x="101" y="6813"/>
                    </a:lnTo>
                    <a:lnTo>
                      <a:pt x="0" y="45375"/>
                    </a:lnTo>
                    <a:lnTo>
                      <a:pt x="11716" y="38563"/>
                    </a:lnTo>
                    <a:lnTo>
                      <a:pt x="11836" y="1"/>
                    </a:lnTo>
                    <a:close/>
                  </a:path>
                </a:pathLst>
              </a:custGeom>
              <a:solidFill>
                <a:srgbClr val="28B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9" name="Google Shape;1249;p30"/>
              <p:cNvSpPr/>
              <p:nvPr/>
            </p:nvSpPr>
            <p:spPr>
              <a:xfrm>
                <a:off x="4616800" y="2565100"/>
                <a:ext cx="297925" cy="1134400"/>
              </a:xfrm>
              <a:custGeom>
                <a:avLst/>
                <a:gdLst/>
                <a:ahLst/>
                <a:cxnLst/>
                <a:rect l="l" t="t" r="r" b="b"/>
                <a:pathLst>
                  <a:path w="11917" h="45376" extrusionOk="0">
                    <a:moveTo>
                      <a:pt x="101" y="1"/>
                    </a:moveTo>
                    <a:lnTo>
                      <a:pt x="0" y="38563"/>
                    </a:lnTo>
                    <a:lnTo>
                      <a:pt x="11816" y="45375"/>
                    </a:lnTo>
                    <a:lnTo>
                      <a:pt x="11917" y="6813"/>
                    </a:lnTo>
                    <a:lnTo>
                      <a:pt x="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0" name="Google Shape;1250;p30"/>
              <p:cNvSpPr/>
              <p:nvPr/>
            </p:nvSpPr>
            <p:spPr>
              <a:xfrm>
                <a:off x="4619300" y="2394800"/>
                <a:ext cx="588825" cy="340625"/>
              </a:xfrm>
              <a:custGeom>
                <a:avLst/>
                <a:gdLst/>
                <a:ahLst/>
                <a:cxnLst/>
                <a:rect l="l" t="t" r="r" b="b"/>
                <a:pathLst>
                  <a:path w="23553" h="13625" extrusionOk="0">
                    <a:moveTo>
                      <a:pt x="11736" y="1"/>
                    </a:moveTo>
                    <a:lnTo>
                      <a:pt x="1" y="6813"/>
                    </a:lnTo>
                    <a:lnTo>
                      <a:pt x="11817" y="13625"/>
                    </a:lnTo>
                    <a:lnTo>
                      <a:pt x="23552" y="6813"/>
                    </a:lnTo>
                    <a:lnTo>
                      <a:pt x="11736" y="1"/>
                    </a:lnTo>
                    <a:close/>
                  </a:path>
                </a:pathLst>
              </a:custGeom>
              <a:solidFill>
                <a:srgbClr val="18AC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1" name="Google Shape;1251;p30"/>
              <p:cNvSpPr/>
              <p:nvPr/>
            </p:nvSpPr>
            <p:spPr>
              <a:xfrm>
                <a:off x="4914200" y="2467650"/>
                <a:ext cx="224100" cy="223075"/>
              </a:xfrm>
              <a:custGeom>
                <a:avLst/>
                <a:gdLst/>
                <a:ahLst/>
                <a:cxnLst/>
                <a:rect l="l" t="t" r="r" b="b"/>
                <a:pathLst>
                  <a:path w="8964" h="8923" extrusionOk="0">
                    <a:moveTo>
                      <a:pt x="8963" y="0"/>
                    </a:moveTo>
                    <a:lnTo>
                      <a:pt x="21" y="5205"/>
                    </a:lnTo>
                    <a:lnTo>
                      <a:pt x="1" y="8922"/>
                    </a:lnTo>
                    <a:lnTo>
                      <a:pt x="8963" y="3718"/>
                    </a:lnTo>
                    <a:lnTo>
                      <a:pt x="8963" y="0"/>
                    </a:lnTo>
                    <a:close/>
                  </a:path>
                </a:pathLst>
              </a:custGeom>
              <a:solidFill>
                <a:srgbClr val="28B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2" name="Google Shape;1252;p30"/>
              <p:cNvSpPr/>
              <p:nvPr/>
            </p:nvSpPr>
            <p:spPr>
              <a:xfrm>
                <a:off x="4689150" y="2467650"/>
                <a:ext cx="225575" cy="223075"/>
              </a:xfrm>
              <a:custGeom>
                <a:avLst/>
                <a:gdLst/>
                <a:ahLst/>
                <a:cxnLst/>
                <a:rect l="l" t="t" r="r" b="b"/>
                <a:pathLst>
                  <a:path w="9023" h="8923" extrusionOk="0">
                    <a:moveTo>
                      <a:pt x="20" y="0"/>
                    </a:moveTo>
                    <a:lnTo>
                      <a:pt x="0" y="3718"/>
                    </a:lnTo>
                    <a:lnTo>
                      <a:pt x="9003" y="8922"/>
                    </a:lnTo>
                    <a:lnTo>
                      <a:pt x="9023" y="5205"/>
                    </a:lnTo>
                    <a:lnTo>
                      <a:pt x="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3" name="Google Shape;1253;p30"/>
              <p:cNvSpPr/>
              <p:nvPr/>
            </p:nvSpPr>
            <p:spPr>
              <a:xfrm>
                <a:off x="4689650" y="2337525"/>
                <a:ext cx="448650" cy="260250"/>
              </a:xfrm>
              <a:custGeom>
                <a:avLst/>
                <a:gdLst/>
                <a:ahLst/>
                <a:cxnLst/>
                <a:rect l="l" t="t" r="r" b="b"/>
                <a:pathLst>
                  <a:path w="17946" h="10410" extrusionOk="0">
                    <a:moveTo>
                      <a:pt x="8942" y="1"/>
                    </a:moveTo>
                    <a:lnTo>
                      <a:pt x="0" y="5205"/>
                    </a:lnTo>
                    <a:lnTo>
                      <a:pt x="9003" y="10410"/>
                    </a:lnTo>
                    <a:lnTo>
                      <a:pt x="17945" y="5205"/>
                    </a:lnTo>
                    <a:lnTo>
                      <a:pt x="8942" y="1"/>
                    </a:lnTo>
                    <a:close/>
                  </a:path>
                </a:pathLst>
              </a:custGeom>
              <a:solidFill>
                <a:srgbClr val="18AC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4" name="Google Shape;1254;p30"/>
              <p:cNvSpPr/>
              <p:nvPr/>
            </p:nvSpPr>
            <p:spPr>
              <a:xfrm>
                <a:off x="3168450" y="2998650"/>
                <a:ext cx="366775" cy="767650"/>
              </a:xfrm>
              <a:custGeom>
                <a:avLst/>
                <a:gdLst/>
                <a:ahLst/>
                <a:cxnLst/>
                <a:rect l="l" t="t" r="r" b="b"/>
                <a:pathLst>
                  <a:path w="14671" h="30706" extrusionOk="0">
                    <a:moveTo>
                      <a:pt x="14670" y="1"/>
                    </a:moveTo>
                    <a:lnTo>
                      <a:pt x="14489" y="121"/>
                    </a:lnTo>
                    <a:lnTo>
                      <a:pt x="13344" y="784"/>
                    </a:lnTo>
                    <a:lnTo>
                      <a:pt x="12319" y="1387"/>
                    </a:lnTo>
                    <a:lnTo>
                      <a:pt x="11153" y="2050"/>
                    </a:lnTo>
                    <a:lnTo>
                      <a:pt x="10129" y="2653"/>
                    </a:lnTo>
                    <a:lnTo>
                      <a:pt x="8983" y="3316"/>
                    </a:lnTo>
                    <a:lnTo>
                      <a:pt x="7938" y="3919"/>
                    </a:lnTo>
                    <a:lnTo>
                      <a:pt x="6793" y="4582"/>
                    </a:lnTo>
                    <a:lnTo>
                      <a:pt x="5768" y="5185"/>
                    </a:lnTo>
                    <a:lnTo>
                      <a:pt x="4603" y="5868"/>
                    </a:lnTo>
                    <a:lnTo>
                      <a:pt x="3578" y="6451"/>
                    </a:lnTo>
                    <a:lnTo>
                      <a:pt x="2432" y="7134"/>
                    </a:lnTo>
                    <a:lnTo>
                      <a:pt x="1387" y="7717"/>
                    </a:lnTo>
                    <a:lnTo>
                      <a:pt x="61" y="8501"/>
                    </a:lnTo>
                    <a:lnTo>
                      <a:pt x="1" y="30706"/>
                    </a:lnTo>
                    <a:lnTo>
                      <a:pt x="1448" y="29842"/>
                    </a:lnTo>
                    <a:lnTo>
                      <a:pt x="2493" y="29259"/>
                    </a:lnTo>
                    <a:lnTo>
                      <a:pt x="3638" y="28576"/>
                    </a:lnTo>
                    <a:lnTo>
                      <a:pt x="4683" y="27973"/>
                    </a:lnTo>
                    <a:lnTo>
                      <a:pt x="5828" y="27310"/>
                    </a:lnTo>
                    <a:lnTo>
                      <a:pt x="6853" y="26707"/>
                    </a:lnTo>
                    <a:lnTo>
                      <a:pt x="7999" y="26044"/>
                    </a:lnTo>
                    <a:lnTo>
                      <a:pt x="9043" y="25441"/>
                    </a:lnTo>
                    <a:lnTo>
                      <a:pt x="10189" y="24778"/>
                    </a:lnTo>
                    <a:lnTo>
                      <a:pt x="11234" y="24175"/>
                    </a:lnTo>
                    <a:lnTo>
                      <a:pt x="12379" y="23512"/>
                    </a:lnTo>
                    <a:lnTo>
                      <a:pt x="13404" y="22909"/>
                    </a:lnTo>
                    <a:lnTo>
                      <a:pt x="14570" y="22246"/>
                    </a:lnTo>
                    <a:lnTo>
                      <a:pt x="14610" y="22206"/>
                    </a:lnTo>
                    <a:lnTo>
                      <a:pt x="14670" y="1"/>
                    </a:lnTo>
                    <a:close/>
                  </a:path>
                </a:pathLst>
              </a:custGeom>
              <a:solidFill>
                <a:srgbClr val="68E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5" name="Google Shape;1255;p30"/>
              <p:cNvSpPr/>
              <p:nvPr/>
            </p:nvSpPr>
            <p:spPr>
              <a:xfrm>
                <a:off x="2800725" y="2998650"/>
                <a:ext cx="369275" cy="767650"/>
              </a:xfrm>
              <a:custGeom>
                <a:avLst/>
                <a:gdLst/>
                <a:ahLst/>
                <a:cxnLst/>
                <a:rect l="l" t="t" r="r" b="b"/>
                <a:pathLst>
                  <a:path w="14771" h="30706" extrusionOk="0">
                    <a:moveTo>
                      <a:pt x="61" y="1"/>
                    </a:moveTo>
                    <a:lnTo>
                      <a:pt x="0" y="22206"/>
                    </a:lnTo>
                    <a:lnTo>
                      <a:pt x="20" y="22226"/>
                    </a:lnTo>
                    <a:lnTo>
                      <a:pt x="1166" y="22889"/>
                    </a:lnTo>
                    <a:lnTo>
                      <a:pt x="2191" y="23472"/>
                    </a:lnTo>
                    <a:lnTo>
                      <a:pt x="3356" y="24135"/>
                    </a:lnTo>
                    <a:lnTo>
                      <a:pt x="4381" y="24737"/>
                    </a:lnTo>
                    <a:lnTo>
                      <a:pt x="5546" y="25401"/>
                    </a:lnTo>
                    <a:lnTo>
                      <a:pt x="6571" y="26003"/>
                    </a:lnTo>
                    <a:lnTo>
                      <a:pt x="7717" y="26667"/>
                    </a:lnTo>
                    <a:lnTo>
                      <a:pt x="8762" y="27269"/>
                    </a:lnTo>
                    <a:lnTo>
                      <a:pt x="9907" y="27933"/>
                    </a:lnTo>
                    <a:lnTo>
                      <a:pt x="10932" y="28515"/>
                    </a:lnTo>
                    <a:lnTo>
                      <a:pt x="12097" y="29199"/>
                    </a:lnTo>
                    <a:lnTo>
                      <a:pt x="13122" y="29781"/>
                    </a:lnTo>
                    <a:lnTo>
                      <a:pt x="14710" y="30706"/>
                    </a:lnTo>
                    <a:lnTo>
                      <a:pt x="14770" y="8501"/>
                    </a:lnTo>
                    <a:lnTo>
                      <a:pt x="13183" y="7597"/>
                    </a:lnTo>
                    <a:lnTo>
                      <a:pt x="12158" y="6994"/>
                    </a:lnTo>
                    <a:lnTo>
                      <a:pt x="10992" y="6331"/>
                    </a:lnTo>
                    <a:lnTo>
                      <a:pt x="9967" y="5728"/>
                    </a:lnTo>
                    <a:lnTo>
                      <a:pt x="8822" y="5065"/>
                    </a:lnTo>
                    <a:lnTo>
                      <a:pt x="7777" y="4462"/>
                    </a:lnTo>
                    <a:lnTo>
                      <a:pt x="6632" y="3799"/>
                    </a:lnTo>
                    <a:lnTo>
                      <a:pt x="5607" y="3216"/>
                    </a:lnTo>
                    <a:lnTo>
                      <a:pt x="4441" y="2533"/>
                    </a:lnTo>
                    <a:lnTo>
                      <a:pt x="3416" y="1950"/>
                    </a:lnTo>
                    <a:lnTo>
                      <a:pt x="2271" y="1287"/>
                    </a:lnTo>
                    <a:lnTo>
                      <a:pt x="1226" y="684"/>
                    </a:lnTo>
                    <a:lnTo>
                      <a:pt x="81" y="21"/>
                    </a:lnTo>
                    <a:lnTo>
                      <a:pt x="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6" name="Google Shape;1256;p30"/>
              <p:cNvSpPr/>
              <p:nvPr/>
            </p:nvSpPr>
            <p:spPr>
              <a:xfrm>
                <a:off x="2802225" y="2786650"/>
                <a:ext cx="733000" cy="424525"/>
              </a:xfrm>
              <a:custGeom>
                <a:avLst/>
                <a:gdLst/>
                <a:ahLst/>
                <a:cxnLst/>
                <a:rect l="l" t="t" r="r" b="b"/>
                <a:pathLst>
                  <a:path w="29320" h="16981" extrusionOk="0">
                    <a:moveTo>
                      <a:pt x="14610" y="1"/>
                    </a:moveTo>
                    <a:lnTo>
                      <a:pt x="1" y="8481"/>
                    </a:lnTo>
                    <a:lnTo>
                      <a:pt x="14710" y="16981"/>
                    </a:lnTo>
                    <a:lnTo>
                      <a:pt x="29319" y="8481"/>
                    </a:lnTo>
                    <a:lnTo>
                      <a:pt x="14610"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7" name="Google Shape;1257;p30"/>
              <p:cNvSpPr/>
              <p:nvPr/>
            </p:nvSpPr>
            <p:spPr>
              <a:xfrm>
                <a:off x="3203125" y="3177000"/>
                <a:ext cx="27650" cy="567700"/>
              </a:xfrm>
              <a:custGeom>
                <a:avLst/>
                <a:gdLst/>
                <a:ahLst/>
                <a:cxnLst/>
                <a:rect l="l" t="t" r="r" b="b"/>
                <a:pathLst>
                  <a:path w="1106" h="22708" extrusionOk="0">
                    <a:moveTo>
                      <a:pt x="1045" y="0"/>
                    </a:moveTo>
                    <a:lnTo>
                      <a:pt x="0" y="583"/>
                    </a:lnTo>
                    <a:lnTo>
                      <a:pt x="61" y="22708"/>
                    </a:lnTo>
                    <a:lnTo>
                      <a:pt x="1106" y="22125"/>
                    </a:lnTo>
                    <a:lnTo>
                      <a:pt x="1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8" name="Google Shape;1258;p30"/>
              <p:cNvSpPr/>
              <p:nvPr/>
            </p:nvSpPr>
            <p:spPr>
              <a:xfrm>
                <a:off x="3257875" y="3145350"/>
                <a:ext cx="27650" cy="567700"/>
              </a:xfrm>
              <a:custGeom>
                <a:avLst/>
                <a:gdLst/>
                <a:ahLst/>
                <a:cxnLst/>
                <a:rect l="l" t="t" r="r" b="b"/>
                <a:pathLst>
                  <a:path w="1106" h="22708" extrusionOk="0">
                    <a:moveTo>
                      <a:pt x="1026" y="0"/>
                    </a:moveTo>
                    <a:lnTo>
                      <a:pt x="1" y="583"/>
                    </a:lnTo>
                    <a:lnTo>
                      <a:pt x="61" y="22708"/>
                    </a:lnTo>
                    <a:lnTo>
                      <a:pt x="1106" y="22105"/>
                    </a:lnTo>
                    <a:lnTo>
                      <a:pt x="10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9" name="Google Shape;1259;p30"/>
              <p:cNvSpPr/>
              <p:nvPr/>
            </p:nvSpPr>
            <p:spPr>
              <a:xfrm>
                <a:off x="3312650" y="3113200"/>
                <a:ext cx="27150" cy="568200"/>
              </a:xfrm>
              <a:custGeom>
                <a:avLst/>
                <a:gdLst/>
                <a:ahLst/>
                <a:cxnLst/>
                <a:rect l="l" t="t" r="r" b="b"/>
                <a:pathLst>
                  <a:path w="1086" h="22728" extrusionOk="0">
                    <a:moveTo>
                      <a:pt x="1025" y="0"/>
                    </a:moveTo>
                    <a:lnTo>
                      <a:pt x="0" y="603"/>
                    </a:lnTo>
                    <a:lnTo>
                      <a:pt x="60" y="22728"/>
                    </a:lnTo>
                    <a:lnTo>
                      <a:pt x="1085" y="22125"/>
                    </a:lnTo>
                    <a:lnTo>
                      <a:pt x="10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0" name="Google Shape;1260;p30"/>
              <p:cNvSpPr/>
              <p:nvPr/>
            </p:nvSpPr>
            <p:spPr>
              <a:xfrm>
                <a:off x="3366900" y="3081550"/>
                <a:ext cx="27650" cy="568200"/>
              </a:xfrm>
              <a:custGeom>
                <a:avLst/>
                <a:gdLst/>
                <a:ahLst/>
                <a:cxnLst/>
                <a:rect l="l" t="t" r="r" b="b"/>
                <a:pathLst>
                  <a:path w="1106" h="22728" extrusionOk="0">
                    <a:moveTo>
                      <a:pt x="1045" y="0"/>
                    </a:moveTo>
                    <a:lnTo>
                      <a:pt x="0" y="603"/>
                    </a:lnTo>
                    <a:lnTo>
                      <a:pt x="61" y="22728"/>
                    </a:lnTo>
                    <a:lnTo>
                      <a:pt x="1105" y="22125"/>
                    </a:lnTo>
                    <a:lnTo>
                      <a:pt x="1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1" name="Google Shape;1261;p30"/>
              <p:cNvSpPr/>
              <p:nvPr/>
            </p:nvSpPr>
            <p:spPr>
              <a:xfrm>
                <a:off x="3421650" y="3049900"/>
                <a:ext cx="27650" cy="568200"/>
              </a:xfrm>
              <a:custGeom>
                <a:avLst/>
                <a:gdLst/>
                <a:ahLst/>
                <a:cxnLst/>
                <a:rect l="l" t="t" r="r" b="b"/>
                <a:pathLst>
                  <a:path w="1106" h="22728" extrusionOk="0">
                    <a:moveTo>
                      <a:pt x="1025" y="0"/>
                    </a:moveTo>
                    <a:lnTo>
                      <a:pt x="1" y="603"/>
                    </a:lnTo>
                    <a:lnTo>
                      <a:pt x="61" y="22728"/>
                    </a:lnTo>
                    <a:lnTo>
                      <a:pt x="1106" y="22125"/>
                    </a:lnTo>
                    <a:lnTo>
                      <a:pt x="10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2" name="Google Shape;1262;p30"/>
              <p:cNvSpPr/>
              <p:nvPr/>
            </p:nvSpPr>
            <p:spPr>
              <a:xfrm>
                <a:off x="3476400" y="3018250"/>
                <a:ext cx="27175" cy="568200"/>
              </a:xfrm>
              <a:custGeom>
                <a:avLst/>
                <a:gdLst/>
                <a:ahLst/>
                <a:cxnLst/>
                <a:rect l="l" t="t" r="r" b="b"/>
                <a:pathLst>
                  <a:path w="1087" h="22728" extrusionOk="0">
                    <a:moveTo>
                      <a:pt x="1026" y="0"/>
                    </a:moveTo>
                    <a:lnTo>
                      <a:pt x="1" y="603"/>
                    </a:lnTo>
                    <a:lnTo>
                      <a:pt x="61" y="22728"/>
                    </a:lnTo>
                    <a:lnTo>
                      <a:pt x="1086" y="22125"/>
                    </a:lnTo>
                    <a:lnTo>
                      <a:pt x="10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3" name="Google Shape;1263;p30"/>
              <p:cNvSpPr/>
              <p:nvPr/>
            </p:nvSpPr>
            <p:spPr>
              <a:xfrm>
                <a:off x="2829850" y="3015725"/>
                <a:ext cx="27650" cy="569725"/>
              </a:xfrm>
              <a:custGeom>
                <a:avLst/>
                <a:gdLst/>
                <a:ahLst/>
                <a:cxnLst/>
                <a:rect l="l" t="t" r="r" b="b"/>
                <a:pathLst>
                  <a:path w="1106" h="22789" extrusionOk="0">
                    <a:moveTo>
                      <a:pt x="61" y="1"/>
                    </a:moveTo>
                    <a:lnTo>
                      <a:pt x="1" y="22206"/>
                    </a:lnTo>
                    <a:lnTo>
                      <a:pt x="1026" y="22789"/>
                    </a:lnTo>
                    <a:lnTo>
                      <a:pt x="1106" y="604"/>
                    </a:lnTo>
                    <a:lnTo>
                      <a:pt x="61"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4" name="Google Shape;1264;p30"/>
              <p:cNvSpPr/>
              <p:nvPr/>
            </p:nvSpPr>
            <p:spPr>
              <a:xfrm>
                <a:off x="2884625" y="3047375"/>
                <a:ext cx="27150" cy="569725"/>
              </a:xfrm>
              <a:custGeom>
                <a:avLst/>
                <a:gdLst/>
                <a:ahLst/>
                <a:cxnLst/>
                <a:rect l="l" t="t" r="r" b="b"/>
                <a:pathLst>
                  <a:path w="1086" h="22789" extrusionOk="0">
                    <a:moveTo>
                      <a:pt x="60" y="1"/>
                    </a:moveTo>
                    <a:lnTo>
                      <a:pt x="0" y="22186"/>
                    </a:lnTo>
                    <a:lnTo>
                      <a:pt x="1025" y="22788"/>
                    </a:lnTo>
                    <a:lnTo>
                      <a:pt x="1085" y="584"/>
                    </a:lnTo>
                    <a:lnTo>
                      <a:pt x="60"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5" name="Google Shape;1265;p30"/>
              <p:cNvSpPr/>
              <p:nvPr/>
            </p:nvSpPr>
            <p:spPr>
              <a:xfrm>
                <a:off x="2939375" y="3079025"/>
                <a:ext cx="27150" cy="569725"/>
              </a:xfrm>
              <a:custGeom>
                <a:avLst/>
                <a:gdLst/>
                <a:ahLst/>
                <a:cxnLst/>
                <a:rect l="l" t="t" r="r" b="b"/>
                <a:pathLst>
                  <a:path w="1086" h="22789" extrusionOk="0">
                    <a:moveTo>
                      <a:pt x="61" y="1"/>
                    </a:moveTo>
                    <a:lnTo>
                      <a:pt x="0" y="22186"/>
                    </a:lnTo>
                    <a:lnTo>
                      <a:pt x="1025" y="22788"/>
                    </a:lnTo>
                    <a:lnTo>
                      <a:pt x="1086" y="584"/>
                    </a:lnTo>
                    <a:lnTo>
                      <a:pt x="61"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6" name="Google Shape;1266;p30"/>
              <p:cNvSpPr/>
              <p:nvPr/>
            </p:nvSpPr>
            <p:spPr>
              <a:xfrm>
                <a:off x="2993625" y="3110175"/>
                <a:ext cx="27650" cy="570225"/>
              </a:xfrm>
              <a:custGeom>
                <a:avLst/>
                <a:gdLst/>
                <a:ahLst/>
                <a:cxnLst/>
                <a:rect l="l" t="t" r="r" b="b"/>
                <a:pathLst>
                  <a:path w="1106" h="22809" extrusionOk="0">
                    <a:moveTo>
                      <a:pt x="61" y="1"/>
                    </a:moveTo>
                    <a:lnTo>
                      <a:pt x="1" y="22206"/>
                    </a:lnTo>
                    <a:lnTo>
                      <a:pt x="1046" y="22808"/>
                    </a:lnTo>
                    <a:lnTo>
                      <a:pt x="1106" y="604"/>
                    </a:lnTo>
                    <a:lnTo>
                      <a:pt x="61"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7" name="Google Shape;1267;p30"/>
              <p:cNvSpPr/>
              <p:nvPr/>
            </p:nvSpPr>
            <p:spPr>
              <a:xfrm>
                <a:off x="3048400" y="3141825"/>
                <a:ext cx="27150" cy="569725"/>
              </a:xfrm>
              <a:custGeom>
                <a:avLst/>
                <a:gdLst/>
                <a:ahLst/>
                <a:cxnLst/>
                <a:rect l="l" t="t" r="r" b="b"/>
                <a:pathLst>
                  <a:path w="1086" h="22789" extrusionOk="0">
                    <a:moveTo>
                      <a:pt x="60" y="1"/>
                    </a:moveTo>
                    <a:lnTo>
                      <a:pt x="0" y="22206"/>
                    </a:lnTo>
                    <a:lnTo>
                      <a:pt x="1025" y="22788"/>
                    </a:lnTo>
                    <a:lnTo>
                      <a:pt x="1085" y="604"/>
                    </a:lnTo>
                    <a:lnTo>
                      <a:pt x="60"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8" name="Google Shape;1268;p30"/>
              <p:cNvSpPr/>
              <p:nvPr/>
            </p:nvSpPr>
            <p:spPr>
              <a:xfrm>
                <a:off x="3103150" y="3173475"/>
                <a:ext cx="27150" cy="569725"/>
              </a:xfrm>
              <a:custGeom>
                <a:avLst/>
                <a:gdLst/>
                <a:ahLst/>
                <a:cxnLst/>
                <a:rect l="l" t="t" r="r" b="b"/>
                <a:pathLst>
                  <a:path w="1086" h="22789" extrusionOk="0">
                    <a:moveTo>
                      <a:pt x="61" y="1"/>
                    </a:moveTo>
                    <a:lnTo>
                      <a:pt x="0" y="22206"/>
                    </a:lnTo>
                    <a:lnTo>
                      <a:pt x="1025" y="22788"/>
                    </a:lnTo>
                    <a:lnTo>
                      <a:pt x="1086" y="604"/>
                    </a:lnTo>
                    <a:lnTo>
                      <a:pt x="61"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9" name="Google Shape;1269;p30"/>
              <p:cNvSpPr/>
              <p:nvPr/>
            </p:nvSpPr>
            <p:spPr>
              <a:xfrm>
                <a:off x="3168950" y="2674625"/>
                <a:ext cx="297450" cy="489325"/>
              </a:xfrm>
              <a:custGeom>
                <a:avLst/>
                <a:gdLst/>
                <a:ahLst/>
                <a:cxnLst/>
                <a:rect l="l" t="t" r="r" b="b"/>
                <a:pathLst>
                  <a:path w="11898" h="19573" extrusionOk="0">
                    <a:moveTo>
                      <a:pt x="11897" y="0"/>
                    </a:moveTo>
                    <a:lnTo>
                      <a:pt x="10812" y="623"/>
                    </a:lnTo>
                    <a:lnTo>
                      <a:pt x="9787" y="1226"/>
                    </a:lnTo>
                    <a:lnTo>
                      <a:pt x="8642" y="1889"/>
                    </a:lnTo>
                    <a:lnTo>
                      <a:pt x="7597" y="2492"/>
                    </a:lnTo>
                    <a:lnTo>
                      <a:pt x="6451" y="3175"/>
                    </a:lnTo>
                    <a:lnTo>
                      <a:pt x="5406" y="3758"/>
                    </a:lnTo>
                    <a:lnTo>
                      <a:pt x="4261" y="4441"/>
                    </a:lnTo>
                    <a:lnTo>
                      <a:pt x="3236" y="5044"/>
                    </a:lnTo>
                    <a:lnTo>
                      <a:pt x="2071" y="5707"/>
                    </a:lnTo>
                    <a:lnTo>
                      <a:pt x="1046" y="6310"/>
                    </a:lnTo>
                    <a:lnTo>
                      <a:pt x="41" y="6893"/>
                    </a:lnTo>
                    <a:lnTo>
                      <a:pt x="1" y="19573"/>
                    </a:lnTo>
                    <a:lnTo>
                      <a:pt x="1" y="19573"/>
                    </a:lnTo>
                    <a:lnTo>
                      <a:pt x="1086" y="18950"/>
                    </a:lnTo>
                    <a:lnTo>
                      <a:pt x="2111" y="18347"/>
                    </a:lnTo>
                    <a:lnTo>
                      <a:pt x="3256" y="17684"/>
                    </a:lnTo>
                    <a:lnTo>
                      <a:pt x="4301" y="17081"/>
                    </a:lnTo>
                    <a:lnTo>
                      <a:pt x="5447" y="16418"/>
                    </a:lnTo>
                    <a:lnTo>
                      <a:pt x="6492" y="15815"/>
                    </a:lnTo>
                    <a:lnTo>
                      <a:pt x="7637" y="15132"/>
                    </a:lnTo>
                    <a:lnTo>
                      <a:pt x="8662" y="14529"/>
                    </a:lnTo>
                    <a:lnTo>
                      <a:pt x="9827" y="13866"/>
                    </a:lnTo>
                    <a:lnTo>
                      <a:pt x="10852" y="13263"/>
                    </a:lnTo>
                    <a:lnTo>
                      <a:pt x="11857" y="12680"/>
                    </a:lnTo>
                    <a:lnTo>
                      <a:pt x="11897" y="0"/>
                    </a:lnTo>
                    <a:close/>
                  </a:path>
                </a:pathLst>
              </a:custGeom>
              <a:solidFill>
                <a:srgbClr val="68E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0" name="Google Shape;1270;p30"/>
              <p:cNvSpPr/>
              <p:nvPr/>
            </p:nvSpPr>
            <p:spPr>
              <a:xfrm>
                <a:off x="2870550" y="2674625"/>
                <a:ext cx="299450" cy="489325"/>
              </a:xfrm>
              <a:custGeom>
                <a:avLst/>
                <a:gdLst/>
                <a:ahLst/>
                <a:cxnLst/>
                <a:rect l="l" t="t" r="r" b="b"/>
                <a:pathLst>
                  <a:path w="11978" h="19573" extrusionOk="0">
                    <a:moveTo>
                      <a:pt x="41" y="0"/>
                    </a:moveTo>
                    <a:lnTo>
                      <a:pt x="0" y="12680"/>
                    </a:lnTo>
                    <a:lnTo>
                      <a:pt x="1066" y="13303"/>
                    </a:lnTo>
                    <a:lnTo>
                      <a:pt x="2090" y="13886"/>
                    </a:lnTo>
                    <a:lnTo>
                      <a:pt x="3236" y="14549"/>
                    </a:lnTo>
                    <a:lnTo>
                      <a:pt x="4281" y="15152"/>
                    </a:lnTo>
                    <a:lnTo>
                      <a:pt x="5426" y="15815"/>
                    </a:lnTo>
                    <a:lnTo>
                      <a:pt x="6471" y="16418"/>
                    </a:lnTo>
                    <a:lnTo>
                      <a:pt x="7616" y="17081"/>
                    </a:lnTo>
                    <a:lnTo>
                      <a:pt x="8641" y="17684"/>
                    </a:lnTo>
                    <a:lnTo>
                      <a:pt x="9787" y="18347"/>
                    </a:lnTo>
                    <a:lnTo>
                      <a:pt x="10832" y="18930"/>
                    </a:lnTo>
                    <a:lnTo>
                      <a:pt x="11937" y="19573"/>
                    </a:lnTo>
                    <a:lnTo>
                      <a:pt x="11977" y="6893"/>
                    </a:lnTo>
                    <a:lnTo>
                      <a:pt x="10852" y="6270"/>
                    </a:lnTo>
                    <a:lnTo>
                      <a:pt x="9827" y="5667"/>
                    </a:lnTo>
                    <a:lnTo>
                      <a:pt x="8681" y="5004"/>
                    </a:lnTo>
                    <a:lnTo>
                      <a:pt x="7637" y="4401"/>
                    </a:lnTo>
                    <a:lnTo>
                      <a:pt x="6491" y="3738"/>
                    </a:lnTo>
                    <a:lnTo>
                      <a:pt x="5446" y="3135"/>
                    </a:lnTo>
                    <a:lnTo>
                      <a:pt x="4301" y="2472"/>
                    </a:lnTo>
                    <a:lnTo>
                      <a:pt x="3276" y="1869"/>
                    </a:lnTo>
                    <a:lnTo>
                      <a:pt x="2131" y="1206"/>
                    </a:lnTo>
                    <a:lnTo>
                      <a:pt x="1086" y="603"/>
                    </a:lnTo>
                    <a:lnTo>
                      <a:pt x="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1" name="Google Shape;1271;p30"/>
              <p:cNvSpPr/>
              <p:nvPr/>
            </p:nvSpPr>
            <p:spPr>
              <a:xfrm>
                <a:off x="2871550" y="2502300"/>
                <a:ext cx="594850" cy="344675"/>
              </a:xfrm>
              <a:custGeom>
                <a:avLst/>
                <a:gdLst/>
                <a:ahLst/>
                <a:cxnLst/>
                <a:rect l="l" t="t" r="r" b="b"/>
                <a:pathLst>
                  <a:path w="23794" h="13787" extrusionOk="0">
                    <a:moveTo>
                      <a:pt x="11857" y="1"/>
                    </a:moveTo>
                    <a:lnTo>
                      <a:pt x="1" y="6893"/>
                    </a:lnTo>
                    <a:lnTo>
                      <a:pt x="11937" y="13786"/>
                    </a:lnTo>
                    <a:lnTo>
                      <a:pt x="23793" y="6893"/>
                    </a:lnTo>
                    <a:lnTo>
                      <a:pt x="11857"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2" name="Google Shape;1272;p30"/>
              <p:cNvSpPr/>
              <p:nvPr/>
            </p:nvSpPr>
            <p:spPr>
              <a:xfrm>
                <a:off x="3195075" y="2817300"/>
                <a:ext cx="26650" cy="331075"/>
              </a:xfrm>
              <a:custGeom>
                <a:avLst/>
                <a:gdLst/>
                <a:ahLst/>
                <a:cxnLst/>
                <a:rect l="l" t="t" r="r" b="b"/>
                <a:pathLst>
                  <a:path w="1066" h="13243" extrusionOk="0">
                    <a:moveTo>
                      <a:pt x="1026" y="0"/>
                    </a:moveTo>
                    <a:lnTo>
                      <a:pt x="1" y="603"/>
                    </a:lnTo>
                    <a:lnTo>
                      <a:pt x="41" y="13243"/>
                    </a:lnTo>
                    <a:lnTo>
                      <a:pt x="1066" y="12640"/>
                    </a:lnTo>
                    <a:lnTo>
                      <a:pt x="10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3" name="Google Shape;1273;p30"/>
              <p:cNvSpPr/>
              <p:nvPr/>
            </p:nvSpPr>
            <p:spPr>
              <a:xfrm>
                <a:off x="3249850" y="2785650"/>
                <a:ext cx="26650" cy="331075"/>
              </a:xfrm>
              <a:custGeom>
                <a:avLst/>
                <a:gdLst/>
                <a:ahLst/>
                <a:cxnLst/>
                <a:rect l="l" t="t" r="r" b="b"/>
                <a:pathLst>
                  <a:path w="1066" h="13243" extrusionOk="0">
                    <a:moveTo>
                      <a:pt x="1025" y="0"/>
                    </a:moveTo>
                    <a:lnTo>
                      <a:pt x="0" y="603"/>
                    </a:lnTo>
                    <a:lnTo>
                      <a:pt x="20" y="13243"/>
                    </a:lnTo>
                    <a:lnTo>
                      <a:pt x="1065" y="12640"/>
                    </a:lnTo>
                    <a:lnTo>
                      <a:pt x="10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4" name="Google Shape;1274;p30"/>
              <p:cNvSpPr/>
              <p:nvPr/>
            </p:nvSpPr>
            <p:spPr>
              <a:xfrm>
                <a:off x="3304100" y="2754000"/>
                <a:ext cx="27150" cy="331075"/>
              </a:xfrm>
              <a:custGeom>
                <a:avLst/>
                <a:gdLst/>
                <a:ahLst/>
                <a:cxnLst/>
                <a:rect l="l" t="t" r="r" b="b"/>
                <a:pathLst>
                  <a:path w="1086" h="13243" extrusionOk="0">
                    <a:moveTo>
                      <a:pt x="1045" y="0"/>
                    </a:moveTo>
                    <a:lnTo>
                      <a:pt x="0" y="583"/>
                    </a:lnTo>
                    <a:lnTo>
                      <a:pt x="41" y="13243"/>
                    </a:lnTo>
                    <a:lnTo>
                      <a:pt x="1086" y="12640"/>
                    </a:lnTo>
                    <a:lnTo>
                      <a:pt x="1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5" name="Google Shape;1275;p30"/>
              <p:cNvSpPr/>
              <p:nvPr/>
            </p:nvSpPr>
            <p:spPr>
              <a:xfrm>
                <a:off x="3358850" y="2721850"/>
                <a:ext cx="26650" cy="331075"/>
              </a:xfrm>
              <a:custGeom>
                <a:avLst/>
                <a:gdLst/>
                <a:ahLst/>
                <a:cxnLst/>
                <a:rect l="l" t="t" r="r" b="b"/>
                <a:pathLst>
                  <a:path w="1066" h="13243" extrusionOk="0">
                    <a:moveTo>
                      <a:pt x="1046" y="0"/>
                    </a:moveTo>
                    <a:lnTo>
                      <a:pt x="1" y="603"/>
                    </a:lnTo>
                    <a:lnTo>
                      <a:pt x="41" y="13243"/>
                    </a:lnTo>
                    <a:lnTo>
                      <a:pt x="1066" y="12640"/>
                    </a:lnTo>
                    <a:lnTo>
                      <a:pt x="10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6" name="Google Shape;1276;p30"/>
              <p:cNvSpPr/>
              <p:nvPr/>
            </p:nvSpPr>
            <p:spPr>
              <a:xfrm>
                <a:off x="3413625" y="2690200"/>
                <a:ext cx="26650" cy="331075"/>
              </a:xfrm>
              <a:custGeom>
                <a:avLst/>
                <a:gdLst/>
                <a:ahLst/>
                <a:cxnLst/>
                <a:rect l="l" t="t" r="r" b="b"/>
                <a:pathLst>
                  <a:path w="1066" h="13243" extrusionOk="0">
                    <a:moveTo>
                      <a:pt x="1025" y="0"/>
                    </a:moveTo>
                    <a:lnTo>
                      <a:pt x="0" y="603"/>
                    </a:lnTo>
                    <a:lnTo>
                      <a:pt x="40" y="13243"/>
                    </a:lnTo>
                    <a:lnTo>
                      <a:pt x="1065" y="12640"/>
                    </a:lnTo>
                    <a:lnTo>
                      <a:pt x="10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7" name="Google Shape;1277;p30"/>
              <p:cNvSpPr/>
              <p:nvPr/>
            </p:nvSpPr>
            <p:spPr>
              <a:xfrm>
                <a:off x="2897175" y="2689700"/>
                <a:ext cx="26650" cy="332100"/>
              </a:xfrm>
              <a:custGeom>
                <a:avLst/>
                <a:gdLst/>
                <a:ahLst/>
                <a:cxnLst/>
                <a:rect l="l" t="t" r="r" b="b"/>
                <a:pathLst>
                  <a:path w="1066" h="13284" extrusionOk="0">
                    <a:moveTo>
                      <a:pt x="21" y="0"/>
                    </a:moveTo>
                    <a:lnTo>
                      <a:pt x="1" y="12700"/>
                    </a:lnTo>
                    <a:lnTo>
                      <a:pt x="1025" y="13283"/>
                    </a:lnTo>
                    <a:lnTo>
                      <a:pt x="1066" y="603"/>
                    </a:lnTo>
                    <a:lnTo>
                      <a:pt x="21" y="0"/>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8" name="Google Shape;1278;p30"/>
              <p:cNvSpPr/>
              <p:nvPr/>
            </p:nvSpPr>
            <p:spPr>
              <a:xfrm>
                <a:off x="2951425" y="2721350"/>
                <a:ext cx="26650" cy="332100"/>
              </a:xfrm>
              <a:custGeom>
                <a:avLst/>
                <a:gdLst/>
                <a:ahLst/>
                <a:cxnLst/>
                <a:rect l="l" t="t" r="r" b="b"/>
                <a:pathLst>
                  <a:path w="1066" h="13284" extrusionOk="0">
                    <a:moveTo>
                      <a:pt x="41" y="0"/>
                    </a:moveTo>
                    <a:lnTo>
                      <a:pt x="1" y="12680"/>
                    </a:lnTo>
                    <a:lnTo>
                      <a:pt x="1046" y="13283"/>
                    </a:lnTo>
                    <a:lnTo>
                      <a:pt x="1066" y="603"/>
                    </a:lnTo>
                    <a:lnTo>
                      <a:pt x="41" y="0"/>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79" name="Google Shape;1279;p30"/>
              <p:cNvSpPr/>
              <p:nvPr/>
            </p:nvSpPr>
            <p:spPr>
              <a:xfrm>
                <a:off x="3006200" y="2753000"/>
                <a:ext cx="26650" cy="332075"/>
              </a:xfrm>
              <a:custGeom>
                <a:avLst/>
                <a:gdLst/>
                <a:ahLst/>
                <a:cxnLst/>
                <a:rect l="l" t="t" r="r" b="b"/>
                <a:pathLst>
                  <a:path w="1066" h="13283" extrusionOk="0">
                    <a:moveTo>
                      <a:pt x="20" y="0"/>
                    </a:moveTo>
                    <a:lnTo>
                      <a:pt x="0" y="12680"/>
                    </a:lnTo>
                    <a:lnTo>
                      <a:pt x="1045" y="13283"/>
                    </a:lnTo>
                    <a:lnTo>
                      <a:pt x="1065" y="603"/>
                    </a:lnTo>
                    <a:lnTo>
                      <a:pt x="20" y="0"/>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0" name="Google Shape;1280;p30"/>
              <p:cNvSpPr/>
              <p:nvPr/>
            </p:nvSpPr>
            <p:spPr>
              <a:xfrm>
                <a:off x="3060950" y="2784650"/>
                <a:ext cx="26650" cy="332075"/>
              </a:xfrm>
              <a:custGeom>
                <a:avLst/>
                <a:gdLst/>
                <a:ahLst/>
                <a:cxnLst/>
                <a:rect l="l" t="t" r="r" b="b"/>
                <a:pathLst>
                  <a:path w="1066" h="13283" extrusionOk="0">
                    <a:moveTo>
                      <a:pt x="21" y="0"/>
                    </a:moveTo>
                    <a:lnTo>
                      <a:pt x="0" y="12680"/>
                    </a:lnTo>
                    <a:lnTo>
                      <a:pt x="1025" y="13283"/>
                    </a:lnTo>
                    <a:lnTo>
                      <a:pt x="1065" y="603"/>
                    </a:lnTo>
                    <a:lnTo>
                      <a:pt x="21" y="0"/>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1" name="Google Shape;1281;p30"/>
              <p:cNvSpPr/>
              <p:nvPr/>
            </p:nvSpPr>
            <p:spPr>
              <a:xfrm>
                <a:off x="3115200" y="2816300"/>
                <a:ext cx="26650" cy="331575"/>
              </a:xfrm>
              <a:custGeom>
                <a:avLst/>
                <a:gdLst/>
                <a:ahLst/>
                <a:cxnLst/>
                <a:rect l="l" t="t" r="r" b="b"/>
                <a:pathLst>
                  <a:path w="1066" h="13263" extrusionOk="0">
                    <a:moveTo>
                      <a:pt x="41" y="0"/>
                    </a:moveTo>
                    <a:lnTo>
                      <a:pt x="1" y="12680"/>
                    </a:lnTo>
                    <a:lnTo>
                      <a:pt x="1046" y="13263"/>
                    </a:lnTo>
                    <a:lnTo>
                      <a:pt x="1066" y="603"/>
                    </a:lnTo>
                    <a:lnTo>
                      <a:pt x="41" y="0"/>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2" name="Google Shape;1282;p30"/>
              <p:cNvSpPr/>
              <p:nvPr/>
            </p:nvSpPr>
            <p:spPr>
              <a:xfrm>
                <a:off x="3168950" y="2514875"/>
                <a:ext cx="225600" cy="289375"/>
              </a:xfrm>
              <a:custGeom>
                <a:avLst/>
                <a:gdLst/>
                <a:ahLst/>
                <a:cxnLst/>
                <a:rect l="l" t="t" r="r" b="b"/>
                <a:pathLst>
                  <a:path w="9024" h="11575" extrusionOk="0">
                    <a:moveTo>
                      <a:pt x="9023" y="0"/>
                    </a:moveTo>
                    <a:lnTo>
                      <a:pt x="7577" y="844"/>
                    </a:lnTo>
                    <a:lnTo>
                      <a:pt x="6552" y="1447"/>
                    </a:lnTo>
                    <a:lnTo>
                      <a:pt x="5386" y="2110"/>
                    </a:lnTo>
                    <a:lnTo>
                      <a:pt x="4361" y="2713"/>
                    </a:lnTo>
                    <a:lnTo>
                      <a:pt x="3216" y="3376"/>
                    </a:lnTo>
                    <a:lnTo>
                      <a:pt x="2171" y="3979"/>
                    </a:lnTo>
                    <a:lnTo>
                      <a:pt x="21" y="5225"/>
                    </a:lnTo>
                    <a:lnTo>
                      <a:pt x="1" y="11575"/>
                    </a:lnTo>
                    <a:lnTo>
                      <a:pt x="1" y="11575"/>
                    </a:lnTo>
                    <a:lnTo>
                      <a:pt x="2191" y="10289"/>
                    </a:lnTo>
                    <a:lnTo>
                      <a:pt x="3236" y="9686"/>
                    </a:lnTo>
                    <a:lnTo>
                      <a:pt x="4382" y="9023"/>
                    </a:lnTo>
                    <a:lnTo>
                      <a:pt x="5406" y="8420"/>
                    </a:lnTo>
                    <a:lnTo>
                      <a:pt x="6552" y="7757"/>
                    </a:lnTo>
                    <a:lnTo>
                      <a:pt x="7597" y="7154"/>
                    </a:lnTo>
                    <a:lnTo>
                      <a:pt x="9003" y="6350"/>
                    </a:lnTo>
                    <a:lnTo>
                      <a:pt x="9023" y="0"/>
                    </a:lnTo>
                    <a:close/>
                  </a:path>
                </a:pathLst>
              </a:custGeom>
              <a:solidFill>
                <a:srgbClr val="68E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3" name="Google Shape;1283;p30"/>
              <p:cNvSpPr/>
              <p:nvPr/>
            </p:nvSpPr>
            <p:spPr>
              <a:xfrm>
                <a:off x="2942400" y="2514875"/>
                <a:ext cx="227075" cy="289375"/>
              </a:xfrm>
              <a:custGeom>
                <a:avLst/>
                <a:gdLst/>
                <a:ahLst/>
                <a:cxnLst/>
                <a:rect l="l" t="t" r="r" b="b"/>
                <a:pathLst>
                  <a:path w="9083" h="11575" extrusionOk="0">
                    <a:moveTo>
                      <a:pt x="20" y="0"/>
                    </a:moveTo>
                    <a:lnTo>
                      <a:pt x="0" y="6350"/>
                    </a:lnTo>
                    <a:lnTo>
                      <a:pt x="1829" y="7395"/>
                    </a:lnTo>
                    <a:lnTo>
                      <a:pt x="2874" y="7998"/>
                    </a:lnTo>
                    <a:lnTo>
                      <a:pt x="4019" y="8661"/>
                    </a:lnTo>
                    <a:lnTo>
                      <a:pt x="5064" y="9264"/>
                    </a:lnTo>
                    <a:lnTo>
                      <a:pt x="6209" y="9927"/>
                    </a:lnTo>
                    <a:lnTo>
                      <a:pt x="7234" y="10530"/>
                    </a:lnTo>
                    <a:lnTo>
                      <a:pt x="9063" y="11575"/>
                    </a:lnTo>
                    <a:lnTo>
                      <a:pt x="9083" y="5225"/>
                    </a:lnTo>
                    <a:lnTo>
                      <a:pt x="7254" y="4180"/>
                    </a:lnTo>
                    <a:lnTo>
                      <a:pt x="6229" y="3597"/>
                    </a:lnTo>
                    <a:lnTo>
                      <a:pt x="5084" y="2914"/>
                    </a:lnTo>
                    <a:lnTo>
                      <a:pt x="4039" y="2331"/>
                    </a:lnTo>
                    <a:lnTo>
                      <a:pt x="2894" y="1668"/>
                    </a:lnTo>
                    <a:lnTo>
                      <a:pt x="1849" y="1065"/>
                    </a:lnTo>
                    <a:lnTo>
                      <a:pt x="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4" name="Google Shape;1284;p30"/>
              <p:cNvSpPr/>
              <p:nvPr/>
            </p:nvSpPr>
            <p:spPr>
              <a:xfrm>
                <a:off x="2942900" y="2384250"/>
                <a:ext cx="451650" cy="261250"/>
              </a:xfrm>
              <a:custGeom>
                <a:avLst/>
                <a:gdLst/>
                <a:ahLst/>
                <a:cxnLst/>
                <a:rect l="l" t="t" r="r" b="b"/>
                <a:pathLst>
                  <a:path w="18066" h="10450" extrusionOk="0">
                    <a:moveTo>
                      <a:pt x="9003" y="1"/>
                    </a:moveTo>
                    <a:lnTo>
                      <a:pt x="0" y="5225"/>
                    </a:lnTo>
                    <a:lnTo>
                      <a:pt x="9063" y="10450"/>
                    </a:lnTo>
                    <a:lnTo>
                      <a:pt x="18065" y="5225"/>
                    </a:lnTo>
                    <a:lnTo>
                      <a:pt x="9003" y="1"/>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5" name="Google Shape;1285;p30"/>
              <p:cNvSpPr/>
              <p:nvPr/>
            </p:nvSpPr>
            <p:spPr>
              <a:xfrm>
                <a:off x="3223225" y="2599275"/>
                <a:ext cx="26650" cy="172825"/>
              </a:xfrm>
              <a:custGeom>
                <a:avLst/>
                <a:gdLst/>
                <a:ahLst/>
                <a:cxnLst/>
                <a:rect l="l" t="t" r="r" b="b"/>
                <a:pathLst>
                  <a:path w="1066" h="6913" extrusionOk="0">
                    <a:moveTo>
                      <a:pt x="1045" y="0"/>
                    </a:moveTo>
                    <a:lnTo>
                      <a:pt x="0" y="603"/>
                    </a:lnTo>
                    <a:lnTo>
                      <a:pt x="20" y="6913"/>
                    </a:lnTo>
                    <a:lnTo>
                      <a:pt x="1065" y="6310"/>
                    </a:lnTo>
                    <a:lnTo>
                      <a:pt x="1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6" name="Google Shape;1286;p30"/>
              <p:cNvSpPr/>
              <p:nvPr/>
            </p:nvSpPr>
            <p:spPr>
              <a:xfrm>
                <a:off x="3277975" y="2567625"/>
                <a:ext cx="26150" cy="172825"/>
              </a:xfrm>
              <a:custGeom>
                <a:avLst/>
                <a:gdLst/>
                <a:ahLst/>
                <a:cxnLst/>
                <a:rect l="l" t="t" r="r" b="b"/>
                <a:pathLst>
                  <a:path w="1046" h="6913" extrusionOk="0">
                    <a:moveTo>
                      <a:pt x="1025" y="0"/>
                    </a:moveTo>
                    <a:lnTo>
                      <a:pt x="0" y="603"/>
                    </a:lnTo>
                    <a:lnTo>
                      <a:pt x="21" y="6913"/>
                    </a:lnTo>
                    <a:lnTo>
                      <a:pt x="1045" y="6310"/>
                    </a:lnTo>
                    <a:lnTo>
                      <a:pt x="10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7" name="Google Shape;1287;p30"/>
              <p:cNvSpPr/>
              <p:nvPr/>
            </p:nvSpPr>
            <p:spPr>
              <a:xfrm>
                <a:off x="3332725" y="2535975"/>
                <a:ext cx="26150" cy="172825"/>
              </a:xfrm>
              <a:custGeom>
                <a:avLst/>
                <a:gdLst/>
                <a:ahLst/>
                <a:cxnLst/>
                <a:rect l="l" t="t" r="r" b="b"/>
                <a:pathLst>
                  <a:path w="1046" h="6913" extrusionOk="0">
                    <a:moveTo>
                      <a:pt x="1026" y="0"/>
                    </a:moveTo>
                    <a:lnTo>
                      <a:pt x="1" y="603"/>
                    </a:lnTo>
                    <a:lnTo>
                      <a:pt x="1" y="6913"/>
                    </a:lnTo>
                    <a:lnTo>
                      <a:pt x="1046" y="6310"/>
                    </a:lnTo>
                    <a:lnTo>
                      <a:pt x="10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8" name="Google Shape;1288;p30"/>
              <p:cNvSpPr/>
              <p:nvPr/>
            </p:nvSpPr>
            <p:spPr>
              <a:xfrm>
                <a:off x="2988100" y="2541500"/>
                <a:ext cx="26650" cy="173350"/>
              </a:xfrm>
              <a:custGeom>
                <a:avLst/>
                <a:gdLst/>
                <a:ahLst/>
                <a:cxnLst/>
                <a:rect l="l" t="t" r="r" b="b"/>
                <a:pathLst>
                  <a:path w="1066" h="6934" extrusionOk="0">
                    <a:moveTo>
                      <a:pt x="21" y="0"/>
                    </a:moveTo>
                    <a:lnTo>
                      <a:pt x="1" y="6330"/>
                    </a:lnTo>
                    <a:lnTo>
                      <a:pt x="1046" y="6933"/>
                    </a:lnTo>
                    <a:lnTo>
                      <a:pt x="1066" y="603"/>
                    </a:lnTo>
                    <a:lnTo>
                      <a:pt x="21" y="0"/>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89" name="Google Shape;1289;p30"/>
              <p:cNvSpPr/>
              <p:nvPr/>
            </p:nvSpPr>
            <p:spPr>
              <a:xfrm>
                <a:off x="3042875" y="2573150"/>
                <a:ext cx="26650" cy="173350"/>
              </a:xfrm>
              <a:custGeom>
                <a:avLst/>
                <a:gdLst/>
                <a:ahLst/>
                <a:cxnLst/>
                <a:rect l="l" t="t" r="r" b="b"/>
                <a:pathLst>
                  <a:path w="1066" h="6934" extrusionOk="0">
                    <a:moveTo>
                      <a:pt x="20" y="0"/>
                    </a:moveTo>
                    <a:lnTo>
                      <a:pt x="0" y="6330"/>
                    </a:lnTo>
                    <a:lnTo>
                      <a:pt x="1045" y="6933"/>
                    </a:lnTo>
                    <a:lnTo>
                      <a:pt x="1065" y="583"/>
                    </a:lnTo>
                    <a:lnTo>
                      <a:pt x="20" y="0"/>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0" name="Google Shape;1290;p30"/>
              <p:cNvSpPr/>
              <p:nvPr/>
            </p:nvSpPr>
            <p:spPr>
              <a:xfrm>
                <a:off x="3097625" y="2604800"/>
                <a:ext cx="26150" cy="173350"/>
              </a:xfrm>
              <a:custGeom>
                <a:avLst/>
                <a:gdLst/>
                <a:ahLst/>
                <a:cxnLst/>
                <a:rect l="l" t="t" r="r" b="b"/>
                <a:pathLst>
                  <a:path w="1046" h="6934" extrusionOk="0">
                    <a:moveTo>
                      <a:pt x="20" y="0"/>
                    </a:moveTo>
                    <a:lnTo>
                      <a:pt x="0" y="6330"/>
                    </a:lnTo>
                    <a:lnTo>
                      <a:pt x="1025" y="6933"/>
                    </a:lnTo>
                    <a:lnTo>
                      <a:pt x="1045" y="583"/>
                    </a:lnTo>
                    <a:lnTo>
                      <a:pt x="20" y="0"/>
                    </a:lnTo>
                    <a:close/>
                  </a:path>
                </a:pathLst>
              </a:custGeom>
              <a:solidFill>
                <a:srgbClr val="55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1" name="Google Shape;1291;p30"/>
              <p:cNvSpPr/>
              <p:nvPr/>
            </p:nvSpPr>
            <p:spPr>
              <a:xfrm>
                <a:off x="3014725" y="2258150"/>
                <a:ext cx="151250" cy="343150"/>
              </a:xfrm>
              <a:custGeom>
                <a:avLst/>
                <a:gdLst/>
                <a:ahLst/>
                <a:cxnLst/>
                <a:rect l="l" t="t" r="r" b="b"/>
                <a:pathLst>
                  <a:path w="6050" h="13726" extrusionOk="0">
                    <a:moveTo>
                      <a:pt x="6049" y="1"/>
                    </a:moveTo>
                    <a:lnTo>
                      <a:pt x="1" y="10309"/>
                    </a:lnTo>
                    <a:lnTo>
                      <a:pt x="6049" y="13726"/>
                    </a:lnTo>
                    <a:lnTo>
                      <a:pt x="60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2" name="Google Shape;1292;p30"/>
              <p:cNvSpPr/>
              <p:nvPr/>
            </p:nvSpPr>
            <p:spPr>
              <a:xfrm>
                <a:off x="3165950" y="2258150"/>
                <a:ext cx="151225" cy="343150"/>
              </a:xfrm>
              <a:custGeom>
                <a:avLst/>
                <a:gdLst/>
                <a:ahLst/>
                <a:cxnLst/>
                <a:rect l="l" t="t" r="r" b="b"/>
                <a:pathLst>
                  <a:path w="6049" h="13726" extrusionOk="0">
                    <a:moveTo>
                      <a:pt x="0" y="1"/>
                    </a:moveTo>
                    <a:lnTo>
                      <a:pt x="0" y="13726"/>
                    </a:lnTo>
                    <a:lnTo>
                      <a:pt x="6049" y="10309"/>
                    </a:lnTo>
                    <a:lnTo>
                      <a:pt x="0" y="1"/>
                    </a:lnTo>
                    <a:close/>
                  </a:path>
                </a:pathLst>
              </a:custGeom>
              <a:solidFill>
                <a:srgbClr val="68E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3" name="Google Shape;1293;p30"/>
              <p:cNvSpPr/>
              <p:nvPr/>
            </p:nvSpPr>
            <p:spPr>
              <a:xfrm>
                <a:off x="4770525" y="3441750"/>
                <a:ext cx="95975" cy="142200"/>
              </a:xfrm>
              <a:custGeom>
                <a:avLst/>
                <a:gdLst/>
                <a:ahLst/>
                <a:cxnLst/>
                <a:rect l="l" t="t" r="r" b="b"/>
                <a:pathLst>
                  <a:path w="3839" h="5688" extrusionOk="0">
                    <a:moveTo>
                      <a:pt x="1" y="0"/>
                    </a:moveTo>
                    <a:lnTo>
                      <a:pt x="1" y="3477"/>
                    </a:lnTo>
                    <a:lnTo>
                      <a:pt x="3839" y="5687"/>
                    </a:lnTo>
                    <a:lnTo>
                      <a:pt x="3839" y="2211"/>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4" name="Google Shape;1294;p30"/>
              <p:cNvSpPr/>
              <p:nvPr/>
            </p:nvSpPr>
            <p:spPr>
              <a:xfrm>
                <a:off x="4651975" y="3375925"/>
                <a:ext cx="95975" cy="142200"/>
              </a:xfrm>
              <a:custGeom>
                <a:avLst/>
                <a:gdLst/>
                <a:ahLst/>
                <a:cxnLst/>
                <a:rect l="l" t="t" r="r" b="b"/>
                <a:pathLst>
                  <a:path w="3839" h="5688" extrusionOk="0">
                    <a:moveTo>
                      <a:pt x="0" y="1"/>
                    </a:moveTo>
                    <a:lnTo>
                      <a:pt x="0" y="3457"/>
                    </a:lnTo>
                    <a:lnTo>
                      <a:pt x="3838" y="5688"/>
                    </a:lnTo>
                    <a:lnTo>
                      <a:pt x="3838" y="221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5" name="Google Shape;1295;p30"/>
              <p:cNvSpPr/>
              <p:nvPr/>
            </p:nvSpPr>
            <p:spPr>
              <a:xfrm>
                <a:off x="5433150" y="2529450"/>
                <a:ext cx="177875" cy="1375500"/>
              </a:xfrm>
              <a:custGeom>
                <a:avLst/>
                <a:gdLst/>
                <a:ahLst/>
                <a:cxnLst/>
                <a:rect l="l" t="t" r="r" b="b"/>
                <a:pathLst>
                  <a:path w="7115" h="55020" extrusionOk="0">
                    <a:moveTo>
                      <a:pt x="7114" y="0"/>
                    </a:moveTo>
                    <a:lnTo>
                      <a:pt x="141" y="4039"/>
                    </a:lnTo>
                    <a:lnTo>
                      <a:pt x="141" y="5948"/>
                    </a:lnTo>
                    <a:lnTo>
                      <a:pt x="141" y="6973"/>
                    </a:lnTo>
                    <a:lnTo>
                      <a:pt x="121" y="8782"/>
                    </a:lnTo>
                    <a:lnTo>
                      <a:pt x="121" y="9786"/>
                    </a:lnTo>
                    <a:lnTo>
                      <a:pt x="121" y="11595"/>
                    </a:lnTo>
                    <a:lnTo>
                      <a:pt x="121" y="12620"/>
                    </a:lnTo>
                    <a:lnTo>
                      <a:pt x="121" y="14428"/>
                    </a:lnTo>
                    <a:lnTo>
                      <a:pt x="101" y="15433"/>
                    </a:lnTo>
                    <a:lnTo>
                      <a:pt x="101" y="17241"/>
                    </a:lnTo>
                    <a:lnTo>
                      <a:pt x="101" y="18266"/>
                    </a:lnTo>
                    <a:lnTo>
                      <a:pt x="101" y="20075"/>
                    </a:lnTo>
                    <a:lnTo>
                      <a:pt x="101" y="21080"/>
                    </a:lnTo>
                    <a:lnTo>
                      <a:pt x="81" y="22888"/>
                    </a:lnTo>
                    <a:lnTo>
                      <a:pt x="81" y="23913"/>
                    </a:lnTo>
                    <a:lnTo>
                      <a:pt x="81" y="25722"/>
                    </a:lnTo>
                    <a:lnTo>
                      <a:pt x="81" y="26726"/>
                    </a:lnTo>
                    <a:lnTo>
                      <a:pt x="81" y="28535"/>
                    </a:lnTo>
                    <a:lnTo>
                      <a:pt x="61" y="29560"/>
                    </a:lnTo>
                    <a:lnTo>
                      <a:pt x="61" y="31368"/>
                    </a:lnTo>
                    <a:lnTo>
                      <a:pt x="61" y="32373"/>
                    </a:lnTo>
                    <a:lnTo>
                      <a:pt x="61" y="34181"/>
                    </a:lnTo>
                    <a:lnTo>
                      <a:pt x="61" y="35206"/>
                    </a:lnTo>
                    <a:lnTo>
                      <a:pt x="41" y="36995"/>
                    </a:lnTo>
                    <a:lnTo>
                      <a:pt x="41" y="38020"/>
                    </a:lnTo>
                    <a:lnTo>
                      <a:pt x="41" y="39828"/>
                    </a:lnTo>
                    <a:lnTo>
                      <a:pt x="41" y="40833"/>
                    </a:lnTo>
                    <a:lnTo>
                      <a:pt x="41" y="42662"/>
                    </a:lnTo>
                    <a:lnTo>
                      <a:pt x="41" y="43666"/>
                    </a:lnTo>
                    <a:lnTo>
                      <a:pt x="21" y="45475"/>
                    </a:lnTo>
                    <a:lnTo>
                      <a:pt x="21" y="46500"/>
                    </a:lnTo>
                    <a:lnTo>
                      <a:pt x="21" y="48288"/>
                    </a:lnTo>
                    <a:lnTo>
                      <a:pt x="21" y="49313"/>
                    </a:lnTo>
                    <a:lnTo>
                      <a:pt x="1" y="55020"/>
                    </a:lnTo>
                    <a:lnTo>
                      <a:pt x="6974" y="50961"/>
                    </a:lnTo>
                    <a:lnTo>
                      <a:pt x="6974" y="45294"/>
                    </a:lnTo>
                    <a:lnTo>
                      <a:pt x="6994" y="44269"/>
                    </a:lnTo>
                    <a:lnTo>
                      <a:pt x="6994" y="42481"/>
                    </a:lnTo>
                    <a:lnTo>
                      <a:pt x="6994" y="41456"/>
                    </a:lnTo>
                    <a:lnTo>
                      <a:pt x="6994" y="39647"/>
                    </a:lnTo>
                    <a:lnTo>
                      <a:pt x="6994" y="38622"/>
                    </a:lnTo>
                    <a:lnTo>
                      <a:pt x="7014" y="36814"/>
                    </a:lnTo>
                    <a:lnTo>
                      <a:pt x="7014" y="35809"/>
                    </a:lnTo>
                    <a:lnTo>
                      <a:pt x="7014" y="34001"/>
                    </a:lnTo>
                    <a:lnTo>
                      <a:pt x="7014" y="32976"/>
                    </a:lnTo>
                    <a:lnTo>
                      <a:pt x="7034" y="31187"/>
                    </a:lnTo>
                    <a:lnTo>
                      <a:pt x="7034" y="30162"/>
                    </a:lnTo>
                    <a:lnTo>
                      <a:pt x="7034" y="28354"/>
                    </a:lnTo>
                    <a:lnTo>
                      <a:pt x="7034" y="27329"/>
                    </a:lnTo>
                    <a:lnTo>
                      <a:pt x="7034" y="25541"/>
                    </a:lnTo>
                    <a:lnTo>
                      <a:pt x="7034" y="24516"/>
                    </a:lnTo>
                    <a:lnTo>
                      <a:pt x="7054" y="22707"/>
                    </a:lnTo>
                    <a:lnTo>
                      <a:pt x="7054" y="21682"/>
                    </a:lnTo>
                    <a:lnTo>
                      <a:pt x="7054" y="19894"/>
                    </a:lnTo>
                    <a:lnTo>
                      <a:pt x="7054" y="18869"/>
                    </a:lnTo>
                    <a:lnTo>
                      <a:pt x="7074" y="17061"/>
                    </a:lnTo>
                    <a:lnTo>
                      <a:pt x="7074" y="16036"/>
                    </a:lnTo>
                    <a:lnTo>
                      <a:pt x="7074" y="14227"/>
                    </a:lnTo>
                    <a:lnTo>
                      <a:pt x="7074" y="13222"/>
                    </a:lnTo>
                    <a:lnTo>
                      <a:pt x="7074" y="11414"/>
                    </a:lnTo>
                    <a:lnTo>
                      <a:pt x="7094" y="10389"/>
                    </a:lnTo>
                    <a:lnTo>
                      <a:pt x="7094" y="8601"/>
                    </a:lnTo>
                    <a:lnTo>
                      <a:pt x="7094" y="7576"/>
                    </a:lnTo>
                    <a:lnTo>
                      <a:pt x="7094" y="5767"/>
                    </a:lnTo>
                    <a:lnTo>
                      <a:pt x="7094" y="4742"/>
                    </a:lnTo>
                    <a:lnTo>
                      <a:pt x="7114" y="2954"/>
                    </a:lnTo>
                    <a:lnTo>
                      <a:pt x="7114" y="1929"/>
                    </a:lnTo>
                    <a:lnTo>
                      <a:pt x="7114" y="0"/>
                    </a:lnTo>
                    <a:close/>
                  </a:path>
                </a:pathLst>
              </a:custGeom>
              <a:solidFill>
                <a:srgbClr val="FFC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6" name="Google Shape;1296;p30"/>
              <p:cNvSpPr/>
              <p:nvPr/>
            </p:nvSpPr>
            <p:spPr>
              <a:xfrm>
                <a:off x="5257825" y="2529450"/>
                <a:ext cx="178875" cy="1375500"/>
              </a:xfrm>
              <a:custGeom>
                <a:avLst/>
                <a:gdLst/>
                <a:ahLst/>
                <a:cxnLst/>
                <a:rect l="l" t="t" r="r" b="b"/>
                <a:pathLst>
                  <a:path w="7155" h="55020" extrusionOk="0">
                    <a:moveTo>
                      <a:pt x="141" y="0"/>
                    </a:moveTo>
                    <a:lnTo>
                      <a:pt x="141" y="1909"/>
                    </a:lnTo>
                    <a:lnTo>
                      <a:pt x="141" y="2914"/>
                    </a:lnTo>
                    <a:lnTo>
                      <a:pt x="121" y="4722"/>
                    </a:lnTo>
                    <a:lnTo>
                      <a:pt x="121" y="5727"/>
                    </a:lnTo>
                    <a:lnTo>
                      <a:pt x="121" y="7536"/>
                    </a:lnTo>
                    <a:lnTo>
                      <a:pt x="121" y="8540"/>
                    </a:lnTo>
                    <a:lnTo>
                      <a:pt x="121" y="10349"/>
                    </a:lnTo>
                    <a:lnTo>
                      <a:pt x="101" y="11354"/>
                    </a:lnTo>
                    <a:lnTo>
                      <a:pt x="101" y="13162"/>
                    </a:lnTo>
                    <a:lnTo>
                      <a:pt x="101" y="14167"/>
                    </a:lnTo>
                    <a:lnTo>
                      <a:pt x="101" y="15975"/>
                    </a:lnTo>
                    <a:lnTo>
                      <a:pt x="101" y="17000"/>
                    </a:lnTo>
                    <a:lnTo>
                      <a:pt x="81" y="18789"/>
                    </a:lnTo>
                    <a:lnTo>
                      <a:pt x="81" y="19794"/>
                    </a:lnTo>
                    <a:lnTo>
                      <a:pt x="81" y="21602"/>
                    </a:lnTo>
                    <a:lnTo>
                      <a:pt x="81" y="22607"/>
                    </a:lnTo>
                    <a:lnTo>
                      <a:pt x="81" y="24415"/>
                    </a:lnTo>
                    <a:lnTo>
                      <a:pt x="81" y="25440"/>
                    </a:lnTo>
                    <a:lnTo>
                      <a:pt x="61" y="27229"/>
                    </a:lnTo>
                    <a:lnTo>
                      <a:pt x="61" y="28233"/>
                    </a:lnTo>
                    <a:lnTo>
                      <a:pt x="61" y="30042"/>
                    </a:lnTo>
                    <a:lnTo>
                      <a:pt x="61" y="31067"/>
                    </a:lnTo>
                    <a:lnTo>
                      <a:pt x="41" y="32855"/>
                    </a:lnTo>
                    <a:lnTo>
                      <a:pt x="41" y="33860"/>
                    </a:lnTo>
                    <a:lnTo>
                      <a:pt x="41" y="35668"/>
                    </a:lnTo>
                    <a:lnTo>
                      <a:pt x="41" y="36673"/>
                    </a:lnTo>
                    <a:lnTo>
                      <a:pt x="41" y="38482"/>
                    </a:lnTo>
                    <a:lnTo>
                      <a:pt x="41" y="39507"/>
                    </a:lnTo>
                    <a:lnTo>
                      <a:pt x="21" y="41295"/>
                    </a:lnTo>
                    <a:lnTo>
                      <a:pt x="21" y="42320"/>
                    </a:lnTo>
                    <a:lnTo>
                      <a:pt x="21" y="44108"/>
                    </a:lnTo>
                    <a:lnTo>
                      <a:pt x="21" y="45133"/>
                    </a:lnTo>
                    <a:lnTo>
                      <a:pt x="1" y="50961"/>
                    </a:lnTo>
                    <a:lnTo>
                      <a:pt x="7014" y="55020"/>
                    </a:lnTo>
                    <a:lnTo>
                      <a:pt x="7034" y="49172"/>
                    </a:lnTo>
                    <a:lnTo>
                      <a:pt x="7034" y="48168"/>
                    </a:lnTo>
                    <a:lnTo>
                      <a:pt x="7034" y="46359"/>
                    </a:lnTo>
                    <a:lnTo>
                      <a:pt x="7034" y="45354"/>
                    </a:lnTo>
                    <a:lnTo>
                      <a:pt x="7054" y="43546"/>
                    </a:lnTo>
                    <a:lnTo>
                      <a:pt x="7054" y="42541"/>
                    </a:lnTo>
                    <a:lnTo>
                      <a:pt x="7054" y="40732"/>
                    </a:lnTo>
                    <a:lnTo>
                      <a:pt x="7054" y="39728"/>
                    </a:lnTo>
                    <a:lnTo>
                      <a:pt x="7054" y="37919"/>
                    </a:lnTo>
                    <a:lnTo>
                      <a:pt x="7054" y="36914"/>
                    </a:lnTo>
                    <a:lnTo>
                      <a:pt x="7074" y="35106"/>
                    </a:lnTo>
                    <a:lnTo>
                      <a:pt x="7074" y="34101"/>
                    </a:lnTo>
                    <a:lnTo>
                      <a:pt x="7074" y="32293"/>
                    </a:lnTo>
                    <a:lnTo>
                      <a:pt x="7074" y="31288"/>
                    </a:lnTo>
                    <a:lnTo>
                      <a:pt x="7094" y="29479"/>
                    </a:lnTo>
                    <a:lnTo>
                      <a:pt x="7094" y="28475"/>
                    </a:lnTo>
                    <a:lnTo>
                      <a:pt x="7094" y="26666"/>
                    </a:lnTo>
                    <a:lnTo>
                      <a:pt x="7094" y="25661"/>
                    </a:lnTo>
                    <a:lnTo>
                      <a:pt x="7094" y="23853"/>
                    </a:lnTo>
                    <a:lnTo>
                      <a:pt x="7094" y="22828"/>
                    </a:lnTo>
                    <a:lnTo>
                      <a:pt x="7114" y="21039"/>
                    </a:lnTo>
                    <a:lnTo>
                      <a:pt x="7114" y="20035"/>
                    </a:lnTo>
                    <a:lnTo>
                      <a:pt x="7114" y="18226"/>
                    </a:lnTo>
                    <a:lnTo>
                      <a:pt x="7114" y="17201"/>
                    </a:lnTo>
                    <a:lnTo>
                      <a:pt x="7114" y="15413"/>
                    </a:lnTo>
                    <a:lnTo>
                      <a:pt x="7134" y="14388"/>
                    </a:lnTo>
                    <a:lnTo>
                      <a:pt x="7134" y="12600"/>
                    </a:lnTo>
                    <a:lnTo>
                      <a:pt x="7134" y="11575"/>
                    </a:lnTo>
                    <a:lnTo>
                      <a:pt x="7134" y="9786"/>
                    </a:lnTo>
                    <a:lnTo>
                      <a:pt x="7134" y="8761"/>
                    </a:lnTo>
                    <a:lnTo>
                      <a:pt x="7154" y="6973"/>
                    </a:lnTo>
                    <a:lnTo>
                      <a:pt x="7154" y="5968"/>
                    </a:lnTo>
                    <a:lnTo>
                      <a:pt x="7154" y="4039"/>
                    </a:lnTo>
                    <a:lnTo>
                      <a:pt x="1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7" name="Google Shape;1297;p30"/>
              <p:cNvSpPr/>
              <p:nvPr/>
            </p:nvSpPr>
            <p:spPr>
              <a:xfrm>
                <a:off x="5261350" y="2427950"/>
                <a:ext cx="349675" cy="202500"/>
              </a:xfrm>
              <a:custGeom>
                <a:avLst/>
                <a:gdLst/>
                <a:ahLst/>
                <a:cxnLst/>
                <a:rect l="l" t="t" r="r" b="b"/>
                <a:pathLst>
                  <a:path w="13987" h="8100" extrusionOk="0">
                    <a:moveTo>
                      <a:pt x="6973" y="1"/>
                    </a:moveTo>
                    <a:lnTo>
                      <a:pt x="0" y="4060"/>
                    </a:lnTo>
                    <a:lnTo>
                      <a:pt x="7013" y="8099"/>
                    </a:lnTo>
                    <a:lnTo>
                      <a:pt x="13986" y="4060"/>
                    </a:lnTo>
                    <a:lnTo>
                      <a:pt x="6973"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8" name="Google Shape;1298;p30"/>
              <p:cNvSpPr/>
              <p:nvPr/>
            </p:nvSpPr>
            <p:spPr>
              <a:xfrm>
                <a:off x="5258325" y="3632150"/>
                <a:ext cx="175350" cy="126625"/>
              </a:xfrm>
              <a:custGeom>
                <a:avLst/>
                <a:gdLst/>
                <a:ahLst/>
                <a:cxnLst/>
                <a:rect l="l" t="t" r="r" b="b"/>
                <a:pathLst>
                  <a:path w="7014" h="5065" extrusionOk="0">
                    <a:moveTo>
                      <a:pt x="1" y="0"/>
                    </a:moveTo>
                    <a:lnTo>
                      <a:pt x="1" y="1025"/>
                    </a:lnTo>
                    <a:lnTo>
                      <a:pt x="7014" y="5064"/>
                    </a:lnTo>
                    <a:lnTo>
                      <a:pt x="7014" y="4060"/>
                    </a:lnTo>
                    <a:lnTo>
                      <a:pt x="1"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9" name="Google Shape;1299;p30"/>
              <p:cNvSpPr/>
              <p:nvPr/>
            </p:nvSpPr>
            <p:spPr>
              <a:xfrm>
                <a:off x="5258325" y="3561825"/>
                <a:ext cx="175350" cy="126600"/>
              </a:xfrm>
              <a:custGeom>
                <a:avLst/>
                <a:gdLst/>
                <a:ahLst/>
                <a:cxnLst/>
                <a:rect l="l" t="t" r="r" b="b"/>
                <a:pathLst>
                  <a:path w="7014" h="5064" extrusionOk="0">
                    <a:moveTo>
                      <a:pt x="1" y="0"/>
                    </a:moveTo>
                    <a:lnTo>
                      <a:pt x="1" y="1025"/>
                    </a:lnTo>
                    <a:lnTo>
                      <a:pt x="7014" y="5064"/>
                    </a:lnTo>
                    <a:lnTo>
                      <a:pt x="7014" y="4059"/>
                    </a:lnTo>
                    <a:lnTo>
                      <a:pt x="1"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0" name="Google Shape;1300;p30"/>
              <p:cNvSpPr/>
              <p:nvPr/>
            </p:nvSpPr>
            <p:spPr>
              <a:xfrm>
                <a:off x="5258825" y="3491475"/>
                <a:ext cx="175350" cy="126625"/>
              </a:xfrm>
              <a:custGeom>
                <a:avLst/>
                <a:gdLst/>
                <a:ahLst/>
                <a:cxnLst/>
                <a:rect l="l" t="t" r="r" b="b"/>
                <a:pathLst>
                  <a:path w="7014" h="5065" extrusionOk="0">
                    <a:moveTo>
                      <a:pt x="1" y="1"/>
                    </a:moveTo>
                    <a:lnTo>
                      <a:pt x="1" y="1026"/>
                    </a:lnTo>
                    <a:lnTo>
                      <a:pt x="7014" y="5065"/>
                    </a:lnTo>
                    <a:lnTo>
                      <a:pt x="7014" y="4060"/>
                    </a:lnTo>
                    <a:lnTo>
                      <a:pt x="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1" name="Google Shape;1301;p30"/>
              <p:cNvSpPr/>
              <p:nvPr/>
            </p:nvSpPr>
            <p:spPr>
              <a:xfrm>
                <a:off x="5258825" y="3421150"/>
                <a:ext cx="175350" cy="126625"/>
              </a:xfrm>
              <a:custGeom>
                <a:avLst/>
                <a:gdLst/>
                <a:ahLst/>
                <a:cxnLst/>
                <a:rect l="l" t="t" r="r" b="b"/>
                <a:pathLst>
                  <a:path w="7014" h="5065" extrusionOk="0">
                    <a:moveTo>
                      <a:pt x="1" y="0"/>
                    </a:moveTo>
                    <a:lnTo>
                      <a:pt x="1" y="1005"/>
                    </a:lnTo>
                    <a:lnTo>
                      <a:pt x="7014" y="5064"/>
                    </a:lnTo>
                    <a:lnTo>
                      <a:pt x="7014" y="4060"/>
                    </a:lnTo>
                    <a:lnTo>
                      <a:pt x="1"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2" name="Google Shape;1302;p30"/>
              <p:cNvSpPr/>
              <p:nvPr/>
            </p:nvSpPr>
            <p:spPr>
              <a:xfrm>
                <a:off x="5258825" y="3350825"/>
                <a:ext cx="175350" cy="126625"/>
              </a:xfrm>
              <a:custGeom>
                <a:avLst/>
                <a:gdLst/>
                <a:ahLst/>
                <a:cxnLst/>
                <a:rect l="l" t="t" r="r" b="b"/>
                <a:pathLst>
                  <a:path w="7014" h="5065" extrusionOk="0">
                    <a:moveTo>
                      <a:pt x="1" y="0"/>
                    </a:moveTo>
                    <a:lnTo>
                      <a:pt x="1" y="1005"/>
                    </a:lnTo>
                    <a:lnTo>
                      <a:pt x="7014" y="5064"/>
                    </a:lnTo>
                    <a:lnTo>
                      <a:pt x="7014" y="4059"/>
                    </a:lnTo>
                    <a:lnTo>
                      <a:pt x="1"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3" name="Google Shape;1303;p30"/>
              <p:cNvSpPr/>
              <p:nvPr/>
            </p:nvSpPr>
            <p:spPr>
              <a:xfrm>
                <a:off x="5259325" y="3280475"/>
                <a:ext cx="175375" cy="126625"/>
              </a:xfrm>
              <a:custGeom>
                <a:avLst/>
                <a:gdLst/>
                <a:ahLst/>
                <a:cxnLst/>
                <a:rect l="l" t="t" r="r" b="b"/>
                <a:pathLst>
                  <a:path w="7015" h="5065" extrusionOk="0">
                    <a:moveTo>
                      <a:pt x="1" y="1"/>
                    </a:moveTo>
                    <a:lnTo>
                      <a:pt x="1" y="1026"/>
                    </a:lnTo>
                    <a:lnTo>
                      <a:pt x="7014" y="5065"/>
                    </a:lnTo>
                    <a:lnTo>
                      <a:pt x="7014" y="4060"/>
                    </a:lnTo>
                    <a:lnTo>
                      <a:pt x="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4" name="Google Shape;1304;p30"/>
              <p:cNvSpPr/>
              <p:nvPr/>
            </p:nvSpPr>
            <p:spPr>
              <a:xfrm>
                <a:off x="5259325" y="3210150"/>
                <a:ext cx="175375" cy="126625"/>
              </a:xfrm>
              <a:custGeom>
                <a:avLst/>
                <a:gdLst/>
                <a:ahLst/>
                <a:cxnLst/>
                <a:rect l="l" t="t" r="r" b="b"/>
                <a:pathLst>
                  <a:path w="7015" h="5065" extrusionOk="0">
                    <a:moveTo>
                      <a:pt x="1" y="1"/>
                    </a:moveTo>
                    <a:lnTo>
                      <a:pt x="1" y="1005"/>
                    </a:lnTo>
                    <a:lnTo>
                      <a:pt x="7014" y="5065"/>
                    </a:lnTo>
                    <a:lnTo>
                      <a:pt x="7014" y="4060"/>
                    </a:lnTo>
                    <a:lnTo>
                      <a:pt x="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5" name="Google Shape;1305;p30"/>
              <p:cNvSpPr/>
              <p:nvPr/>
            </p:nvSpPr>
            <p:spPr>
              <a:xfrm>
                <a:off x="5259825" y="3139825"/>
                <a:ext cx="175375" cy="126625"/>
              </a:xfrm>
              <a:custGeom>
                <a:avLst/>
                <a:gdLst/>
                <a:ahLst/>
                <a:cxnLst/>
                <a:rect l="l" t="t" r="r" b="b"/>
                <a:pathLst>
                  <a:path w="7015" h="5065" extrusionOk="0">
                    <a:moveTo>
                      <a:pt x="1" y="0"/>
                    </a:moveTo>
                    <a:lnTo>
                      <a:pt x="1" y="1025"/>
                    </a:lnTo>
                    <a:lnTo>
                      <a:pt x="7014" y="5064"/>
                    </a:lnTo>
                    <a:lnTo>
                      <a:pt x="7014" y="4060"/>
                    </a:lnTo>
                    <a:lnTo>
                      <a:pt x="1"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6" name="Google Shape;1306;p30"/>
              <p:cNvSpPr/>
              <p:nvPr/>
            </p:nvSpPr>
            <p:spPr>
              <a:xfrm>
                <a:off x="5259825" y="3069500"/>
                <a:ext cx="175375" cy="126600"/>
              </a:xfrm>
              <a:custGeom>
                <a:avLst/>
                <a:gdLst/>
                <a:ahLst/>
                <a:cxnLst/>
                <a:rect l="l" t="t" r="r" b="b"/>
                <a:pathLst>
                  <a:path w="7015" h="5064" extrusionOk="0">
                    <a:moveTo>
                      <a:pt x="1" y="0"/>
                    </a:moveTo>
                    <a:lnTo>
                      <a:pt x="1" y="1005"/>
                    </a:lnTo>
                    <a:lnTo>
                      <a:pt x="7014" y="5064"/>
                    </a:lnTo>
                    <a:lnTo>
                      <a:pt x="7014" y="4059"/>
                    </a:lnTo>
                    <a:lnTo>
                      <a:pt x="1"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7" name="Google Shape;1307;p30"/>
              <p:cNvSpPr/>
              <p:nvPr/>
            </p:nvSpPr>
            <p:spPr>
              <a:xfrm>
                <a:off x="5259825" y="2999150"/>
                <a:ext cx="175375" cy="126625"/>
              </a:xfrm>
              <a:custGeom>
                <a:avLst/>
                <a:gdLst/>
                <a:ahLst/>
                <a:cxnLst/>
                <a:rect l="l" t="t" r="r" b="b"/>
                <a:pathLst>
                  <a:path w="7015" h="5065" extrusionOk="0">
                    <a:moveTo>
                      <a:pt x="1" y="1"/>
                    </a:moveTo>
                    <a:lnTo>
                      <a:pt x="1" y="1006"/>
                    </a:lnTo>
                    <a:lnTo>
                      <a:pt x="7014" y="5065"/>
                    </a:lnTo>
                    <a:lnTo>
                      <a:pt x="7014" y="4040"/>
                    </a:lnTo>
                    <a:lnTo>
                      <a:pt x="1"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8" name="Google Shape;1308;p30"/>
              <p:cNvSpPr/>
              <p:nvPr/>
            </p:nvSpPr>
            <p:spPr>
              <a:xfrm>
                <a:off x="5260350" y="2928825"/>
                <a:ext cx="175350" cy="126625"/>
              </a:xfrm>
              <a:custGeom>
                <a:avLst/>
                <a:gdLst/>
                <a:ahLst/>
                <a:cxnLst/>
                <a:rect l="l" t="t" r="r" b="b"/>
                <a:pathLst>
                  <a:path w="7014" h="5065" extrusionOk="0">
                    <a:moveTo>
                      <a:pt x="0" y="0"/>
                    </a:moveTo>
                    <a:lnTo>
                      <a:pt x="0" y="1025"/>
                    </a:lnTo>
                    <a:lnTo>
                      <a:pt x="7013" y="5064"/>
                    </a:lnTo>
                    <a:lnTo>
                      <a:pt x="7013" y="4060"/>
                    </a:lnTo>
                    <a:lnTo>
                      <a:pt x="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9" name="Google Shape;1309;p30"/>
              <p:cNvSpPr/>
              <p:nvPr/>
            </p:nvSpPr>
            <p:spPr>
              <a:xfrm>
                <a:off x="5260350" y="2858500"/>
                <a:ext cx="175350" cy="126625"/>
              </a:xfrm>
              <a:custGeom>
                <a:avLst/>
                <a:gdLst/>
                <a:ahLst/>
                <a:cxnLst/>
                <a:rect l="l" t="t" r="r" b="b"/>
                <a:pathLst>
                  <a:path w="7014" h="5065" extrusionOk="0">
                    <a:moveTo>
                      <a:pt x="0" y="0"/>
                    </a:moveTo>
                    <a:lnTo>
                      <a:pt x="0" y="1005"/>
                    </a:lnTo>
                    <a:lnTo>
                      <a:pt x="7013" y="5064"/>
                    </a:lnTo>
                    <a:lnTo>
                      <a:pt x="7013" y="4039"/>
                    </a:lnTo>
                    <a:lnTo>
                      <a:pt x="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0" name="Google Shape;1310;p30"/>
              <p:cNvSpPr/>
              <p:nvPr/>
            </p:nvSpPr>
            <p:spPr>
              <a:xfrm>
                <a:off x="5260350" y="2788150"/>
                <a:ext cx="175850" cy="126625"/>
              </a:xfrm>
              <a:custGeom>
                <a:avLst/>
                <a:gdLst/>
                <a:ahLst/>
                <a:cxnLst/>
                <a:rect l="l" t="t" r="r" b="b"/>
                <a:pathLst>
                  <a:path w="7034" h="5065" extrusionOk="0">
                    <a:moveTo>
                      <a:pt x="20" y="1"/>
                    </a:moveTo>
                    <a:lnTo>
                      <a:pt x="0" y="1006"/>
                    </a:lnTo>
                    <a:lnTo>
                      <a:pt x="7013" y="5065"/>
                    </a:lnTo>
                    <a:lnTo>
                      <a:pt x="7033" y="4040"/>
                    </a:lnTo>
                    <a:lnTo>
                      <a:pt x="20"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1" name="Google Shape;1311;p30"/>
              <p:cNvSpPr/>
              <p:nvPr/>
            </p:nvSpPr>
            <p:spPr>
              <a:xfrm>
                <a:off x="5260850" y="2717825"/>
                <a:ext cx="175350" cy="126625"/>
              </a:xfrm>
              <a:custGeom>
                <a:avLst/>
                <a:gdLst/>
                <a:ahLst/>
                <a:cxnLst/>
                <a:rect l="l" t="t" r="r" b="b"/>
                <a:pathLst>
                  <a:path w="7014" h="5065" extrusionOk="0">
                    <a:moveTo>
                      <a:pt x="0" y="1"/>
                    </a:moveTo>
                    <a:lnTo>
                      <a:pt x="0" y="1005"/>
                    </a:lnTo>
                    <a:lnTo>
                      <a:pt x="7013" y="5065"/>
                    </a:lnTo>
                    <a:lnTo>
                      <a:pt x="7013" y="4040"/>
                    </a:lnTo>
                    <a:lnTo>
                      <a:pt x="0" y="1"/>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2" name="Google Shape;1312;p30"/>
              <p:cNvSpPr/>
              <p:nvPr/>
            </p:nvSpPr>
            <p:spPr>
              <a:xfrm>
                <a:off x="5260850" y="2647500"/>
                <a:ext cx="175350" cy="126625"/>
              </a:xfrm>
              <a:custGeom>
                <a:avLst/>
                <a:gdLst/>
                <a:ahLst/>
                <a:cxnLst/>
                <a:rect l="l" t="t" r="r" b="b"/>
                <a:pathLst>
                  <a:path w="7014" h="5065" extrusionOk="0">
                    <a:moveTo>
                      <a:pt x="0" y="0"/>
                    </a:moveTo>
                    <a:lnTo>
                      <a:pt x="0" y="1005"/>
                    </a:lnTo>
                    <a:lnTo>
                      <a:pt x="7013" y="5064"/>
                    </a:lnTo>
                    <a:lnTo>
                      <a:pt x="7013" y="4039"/>
                    </a:lnTo>
                    <a:lnTo>
                      <a:pt x="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3" name="Google Shape;1313;p30"/>
              <p:cNvSpPr/>
              <p:nvPr/>
            </p:nvSpPr>
            <p:spPr>
              <a:xfrm>
                <a:off x="5261350" y="2577175"/>
                <a:ext cx="175350" cy="126600"/>
              </a:xfrm>
              <a:custGeom>
                <a:avLst/>
                <a:gdLst/>
                <a:ahLst/>
                <a:cxnLst/>
                <a:rect l="l" t="t" r="r" b="b"/>
                <a:pathLst>
                  <a:path w="7014" h="5064" extrusionOk="0">
                    <a:moveTo>
                      <a:pt x="0" y="0"/>
                    </a:moveTo>
                    <a:lnTo>
                      <a:pt x="0" y="1005"/>
                    </a:lnTo>
                    <a:lnTo>
                      <a:pt x="7013" y="5064"/>
                    </a:lnTo>
                    <a:lnTo>
                      <a:pt x="7013" y="4059"/>
                    </a:lnTo>
                    <a:lnTo>
                      <a:pt x="0" y="0"/>
                    </a:lnTo>
                    <a:close/>
                  </a:path>
                </a:pathLst>
              </a:custGeom>
              <a:solidFill>
                <a:srgbClr val="FCB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4" name="Google Shape;1314;p30"/>
              <p:cNvSpPr/>
              <p:nvPr/>
            </p:nvSpPr>
            <p:spPr>
              <a:xfrm>
                <a:off x="5435675" y="2860000"/>
                <a:ext cx="174350" cy="126125"/>
              </a:xfrm>
              <a:custGeom>
                <a:avLst/>
                <a:gdLst/>
                <a:ahLst/>
                <a:cxnLst/>
                <a:rect l="l" t="t" r="r" b="b"/>
                <a:pathLst>
                  <a:path w="6974" h="5045" extrusionOk="0">
                    <a:moveTo>
                      <a:pt x="6973" y="0"/>
                    </a:moveTo>
                    <a:lnTo>
                      <a:pt x="0" y="4019"/>
                    </a:lnTo>
                    <a:lnTo>
                      <a:pt x="0" y="5044"/>
                    </a:lnTo>
                    <a:lnTo>
                      <a:pt x="6973" y="1005"/>
                    </a:lnTo>
                    <a:lnTo>
                      <a:pt x="6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5" name="Google Shape;1315;p30"/>
              <p:cNvSpPr/>
              <p:nvPr/>
            </p:nvSpPr>
            <p:spPr>
              <a:xfrm>
                <a:off x="5435675" y="2789175"/>
                <a:ext cx="174850" cy="126100"/>
              </a:xfrm>
              <a:custGeom>
                <a:avLst/>
                <a:gdLst/>
                <a:ahLst/>
                <a:cxnLst/>
                <a:rect l="l" t="t" r="r" b="b"/>
                <a:pathLst>
                  <a:path w="6994" h="5044" extrusionOk="0">
                    <a:moveTo>
                      <a:pt x="6993" y="0"/>
                    </a:moveTo>
                    <a:lnTo>
                      <a:pt x="20" y="4039"/>
                    </a:lnTo>
                    <a:lnTo>
                      <a:pt x="0" y="5044"/>
                    </a:lnTo>
                    <a:lnTo>
                      <a:pt x="0" y="5044"/>
                    </a:lnTo>
                    <a:lnTo>
                      <a:pt x="6973" y="1025"/>
                    </a:lnTo>
                    <a:lnTo>
                      <a:pt x="69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6" name="Google Shape;1316;p30"/>
              <p:cNvSpPr/>
              <p:nvPr/>
            </p:nvSpPr>
            <p:spPr>
              <a:xfrm>
                <a:off x="5435175" y="3071500"/>
                <a:ext cx="174350" cy="126125"/>
              </a:xfrm>
              <a:custGeom>
                <a:avLst/>
                <a:gdLst/>
                <a:ahLst/>
                <a:cxnLst/>
                <a:rect l="l" t="t" r="r" b="b"/>
                <a:pathLst>
                  <a:path w="6974" h="5045" extrusionOk="0">
                    <a:moveTo>
                      <a:pt x="6973" y="0"/>
                    </a:moveTo>
                    <a:lnTo>
                      <a:pt x="0" y="4040"/>
                    </a:lnTo>
                    <a:lnTo>
                      <a:pt x="0" y="5044"/>
                    </a:lnTo>
                    <a:lnTo>
                      <a:pt x="6973" y="1025"/>
                    </a:lnTo>
                    <a:lnTo>
                      <a:pt x="6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7" name="Google Shape;1317;p30"/>
              <p:cNvSpPr/>
              <p:nvPr/>
            </p:nvSpPr>
            <p:spPr>
              <a:xfrm>
                <a:off x="5434675" y="3142325"/>
                <a:ext cx="174325" cy="126125"/>
              </a:xfrm>
              <a:custGeom>
                <a:avLst/>
                <a:gdLst/>
                <a:ahLst/>
                <a:cxnLst/>
                <a:rect l="l" t="t" r="r" b="b"/>
                <a:pathLst>
                  <a:path w="6973" h="5045" extrusionOk="0">
                    <a:moveTo>
                      <a:pt x="6973" y="1"/>
                    </a:moveTo>
                    <a:lnTo>
                      <a:pt x="20" y="4020"/>
                    </a:lnTo>
                    <a:lnTo>
                      <a:pt x="0" y="5045"/>
                    </a:lnTo>
                    <a:lnTo>
                      <a:pt x="6973" y="1026"/>
                    </a:lnTo>
                    <a:lnTo>
                      <a:pt x="69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8" name="Google Shape;1318;p30"/>
              <p:cNvSpPr/>
              <p:nvPr/>
            </p:nvSpPr>
            <p:spPr>
              <a:xfrm>
                <a:off x="5434675" y="3212675"/>
                <a:ext cx="174325" cy="126100"/>
              </a:xfrm>
              <a:custGeom>
                <a:avLst/>
                <a:gdLst/>
                <a:ahLst/>
                <a:cxnLst/>
                <a:rect l="l" t="t" r="r" b="b"/>
                <a:pathLst>
                  <a:path w="6973" h="5044" extrusionOk="0">
                    <a:moveTo>
                      <a:pt x="6973" y="0"/>
                    </a:moveTo>
                    <a:lnTo>
                      <a:pt x="0" y="4039"/>
                    </a:lnTo>
                    <a:lnTo>
                      <a:pt x="0" y="5044"/>
                    </a:lnTo>
                    <a:lnTo>
                      <a:pt x="6973" y="1025"/>
                    </a:lnTo>
                    <a:lnTo>
                      <a:pt x="6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9" name="Google Shape;1319;p30"/>
              <p:cNvSpPr/>
              <p:nvPr/>
            </p:nvSpPr>
            <p:spPr>
              <a:xfrm>
                <a:off x="5433650" y="3636175"/>
                <a:ext cx="174350" cy="126100"/>
              </a:xfrm>
              <a:custGeom>
                <a:avLst/>
                <a:gdLst/>
                <a:ahLst/>
                <a:cxnLst/>
                <a:rect l="l" t="t" r="r" b="b"/>
                <a:pathLst>
                  <a:path w="6974" h="5044" extrusionOk="0">
                    <a:moveTo>
                      <a:pt x="6974" y="0"/>
                    </a:moveTo>
                    <a:lnTo>
                      <a:pt x="1" y="4019"/>
                    </a:lnTo>
                    <a:lnTo>
                      <a:pt x="1" y="5044"/>
                    </a:lnTo>
                    <a:lnTo>
                      <a:pt x="6954" y="1025"/>
                    </a:lnTo>
                    <a:lnTo>
                      <a:pt x="6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0" name="Google Shape;1320;p30"/>
              <p:cNvSpPr/>
              <p:nvPr/>
            </p:nvSpPr>
            <p:spPr>
              <a:xfrm>
                <a:off x="5433650" y="3565825"/>
                <a:ext cx="174350" cy="126125"/>
              </a:xfrm>
              <a:custGeom>
                <a:avLst/>
                <a:gdLst/>
                <a:ahLst/>
                <a:cxnLst/>
                <a:rect l="l" t="t" r="r" b="b"/>
                <a:pathLst>
                  <a:path w="6974" h="5045" extrusionOk="0">
                    <a:moveTo>
                      <a:pt x="6974" y="1"/>
                    </a:moveTo>
                    <a:lnTo>
                      <a:pt x="1" y="4020"/>
                    </a:lnTo>
                    <a:lnTo>
                      <a:pt x="1" y="5045"/>
                    </a:lnTo>
                    <a:lnTo>
                      <a:pt x="6974" y="1026"/>
                    </a:lnTo>
                    <a:lnTo>
                      <a:pt x="69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1" name="Google Shape;1321;p30"/>
              <p:cNvSpPr/>
              <p:nvPr/>
            </p:nvSpPr>
            <p:spPr>
              <a:xfrm>
                <a:off x="5434150" y="3495000"/>
                <a:ext cx="173850" cy="126125"/>
              </a:xfrm>
              <a:custGeom>
                <a:avLst/>
                <a:gdLst/>
                <a:ahLst/>
                <a:cxnLst/>
                <a:rect l="l" t="t" r="r" b="b"/>
                <a:pathLst>
                  <a:path w="6954" h="5045" extrusionOk="0">
                    <a:moveTo>
                      <a:pt x="6954" y="0"/>
                    </a:moveTo>
                    <a:lnTo>
                      <a:pt x="1" y="4040"/>
                    </a:lnTo>
                    <a:lnTo>
                      <a:pt x="1" y="5044"/>
                    </a:lnTo>
                    <a:lnTo>
                      <a:pt x="6954" y="1025"/>
                    </a:lnTo>
                    <a:lnTo>
                      <a:pt x="69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2" name="Google Shape;1322;p30"/>
              <p:cNvSpPr/>
              <p:nvPr/>
            </p:nvSpPr>
            <p:spPr>
              <a:xfrm>
                <a:off x="5434150" y="3424675"/>
                <a:ext cx="174350" cy="125600"/>
              </a:xfrm>
              <a:custGeom>
                <a:avLst/>
                <a:gdLst/>
                <a:ahLst/>
                <a:cxnLst/>
                <a:rect l="l" t="t" r="r" b="b"/>
                <a:pathLst>
                  <a:path w="6974" h="5024" extrusionOk="0">
                    <a:moveTo>
                      <a:pt x="6974" y="0"/>
                    </a:moveTo>
                    <a:lnTo>
                      <a:pt x="1" y="4019"/>
                    </a:lnTo>
                    <a:lnTo>
                      <a:pt x="1" y="5024"/>
                    </a:lnTo>
                    <a:lnTo>
                      <a:pt x="6974" y="1005"/>
                    </a:lnTo>
                    <a:lnTo>
                      <a:pt x="6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3" name="Google Shape;1323;p30"/>
              <p:cNvSpPr/>
              <p:nvPr/>
            </p:nvSpPr>
            <p:spPr>
              <a:xfrm>
                <a:off x="5434150" y="3353825"/>
                <a:ext cx="174350" cy="126125"/>
              </a:xfrm>
              <a:custGeom>
                <a:avLst/>
                <a:gdLst/>
                <a:ahLst/>
                <a:cxnLst/>
                <a:rect l="l" t="t" r="r" b="b"/>
                <a:pathLst>
                  <a:path w="6974" h="5045" extrusionOk="0">
                    <a:moveTo>
                      <a:pt x="6974" y="1"/>
                    </a:moveTo>
                    <a:lnTo>
                      <a:pt x="1" y="4020"/>
                    </a:lnTo>
                    <a:lnTo>
                      <a:pt x="1" y="5045"/>
                    </a:lnTo>
                    <a:lnTo>
                      <a:pt x="6974" y="1026"/>
                    </a:lnTo>
                    <a:lnTo>
                      <a:pt x="69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4" name="Google Shape;1324;p30"/>
              <p:cNvSpPr/>
              <p:nvPr/>
            </p:nvSpPr>
            <p:spPr>
              <a:xfrm>
                <a:off x="5434675" y="3283500"/>
                <a:ext cx="174325" cy="126125"/>
              </a:xfrm>
              <a:custGeom>
                <a:avLst/>
                <a:gdLst/>
                <a:ahLst/>
                <a:cxnLst/>
                <a:rect l="l" t="t" r="r" b="b"/>
                <a:pathLst>
                  <a:path w="6973" h="5045" extrusionOk="0">
                    <a:moveTo>
                      <a:pt x="6973" y="0"/>
                    </a:moveTo>
                    <a:lnTo>
                      <a:pt x="0" y="4019"/>
                    </a:lnTo>
                    <a:lnTo>
                      <a:pt x="0" y="5044"/>
                    </a:lnTo>
                    <a:lnTo>
                      <a:pt x="6973" y="1025"/>
                    </a:lnTo>
                    <a:lnTo>
                      <a:pt x="6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5" name="Google Shape;1325;p30"/>
              <p:cNvSpPr/>
              <p:nvPr/>
            </p:nvSpPr>
            <p:spPr>
              <a:xfrm>
                <a:off x="5435175" y="3001175"/>
                <a:ext cx="174350" cy="126100"/>
              </a:xfrm>
              <a:custGeom>
                <a:avLst/>
                <a:gdLst/>
                <a:ahLst/>
                <a:cxnLst/>
                <a:rect l="l" t="t" r="r" b="b"/>
                <a:pathLst>
                  <a:path w="6974" h="5044" extrusionOk="0">
                    <a:moveTo>
                      <a:pt x="6973" y="0"/>
                    </a:moveTo>
                    <a:lnTo>
                      <a:pt x="0" y="4019"/>
                    </a:lnTo>
                    <a:lnTo>
                      <a:pt x="0" y="5044"/>
                    </a:lnTo>
                    <a:lnTo>
                      <a:pt x="6973" y="1025"/>
                    </a:lnTo>
                    <a:lnTo>
                      <a:pt x="6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6" name="Google Shape;1326;p30"/>
              <p:cNvSpPr/>
              <p:nvPr/>
            </p:nvSpPr>
            <p:spPr>
              <a:xfrm>
                <a:off x="5435675" y="2930325"/>
                <a:ext cx="174350" cy="126125"/>
              </a:xfrm>
              <a:custGeom>
                <a:avLst/>
                <a:gdLst/>
                <a:ahLst/>
                <a:cxnLst/>
                <a:rect l="l" t="t" r="r" b="b"/>
                <a:pathLst>
                  <a:path w="6974" h="5045" extrusionOk="0">
                    <a:moveTo>
                      <a:pt x="6973" y="1"/>
                    </a:moveTo>
                    <a:lnTo>
                      <a:pt x="0" y="4040"/>
                    </a:lnTo>
                    <a:lnTo>
                      <a:pt x="0" y="5045"/>
                    </a:lnTo>
                    <a:lnTo>
                      <a:pt x="6973" y="1026"/>
                    </a:lnTo>
                    <a:lnTo>
                      <a:pt x="69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7" name="Google Shape;1327;p30"/>
              <p:cNvSpPr/>
              <p:nvPr/>
            </p:nvSpPr>
            <p:spPr>
              <a:xfrm>
                <a:off x="5436175" y="2718825"/>
                <a:ext cx="174350" cy="126125"/>
              </a:xfrm>
              <a:custGeom>
                <a:avLst/>
                <a:gdLst/>
                <a:ahLst/>
                <a:cxnLst/>
                <a:rect l="l" t="t" r="r" b="b"/>
                <a:pathLst>
                  <a:path w="6974" h="5045" extrusionOk="0">
                    <a:moveTo>
                      <a:pt x="6973" y="1"/>
                    </a:moveTo>
                    <a:lnTo>
                      <a:pt x="0" y="4020"/>
                    </a:lnTo>
                    <a:lnTo>
                      <a:pt x="0" y="5045"/>
                    </a:lnTo>
                    <a:lnTo>
                      <a:pt x="6973" y="1026"/>
                    </a:lnTo>
                    <a:lnTo>
                      <a:pt x="69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8" name="Google Shape;1328;p30"/>
              <p:cNvSpPr/>
              <p:nvPr/>
            </p:nvSpPr>
            <p:spPr>
              <a:xfrm>
                <a:off x="5436175" y="2648000"/>
                <a:ext cx="174350" cy="126125"/>
              </a:xfrm>
              <a:custGeom>
                <a:avLst/>
                <a:gdLst/>
                <a:ahLst/>
                <a:cxnLst/>
                <a:rect l="l" t="t" r="r" b="b"/>
                <a:pathLst>
                  <a:path w="6974" h="5045" extrusionOk="0">
                    <a:moveTo>
                      <a:pt x="6973" y="0"/>
                    </a:moveTo>
                    <a:lnTo>
                      <a:pt x="0" y="4040"/>
                    </a:lnTo>
                    <a:lnTo>
                      <a:pt x="0" y="5044"/>
                    </a:lnTo>
                    <a:lnTo>
                      <a:pt x="6973" y="1025"/>
                    </a:lnTo>
                    <a:lnTo>
                      <a:pt x="6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9" name="Google Shape;1329;p30"/>
              <p:cNvSpPr/>
              <p:nvPr/>
            </p:nvSpPr>
            <p:spPr>
              <a:xfrm>
                <a:off x="5436675" y="2577675"/>
                <a:ext cx="174350" cy="126100"/>
              </a:xfrm>
              <a:custGeom>
                <a:avLst/>
                <a:gdLst/>
                <a:ahLst/>
                <a:cxnLst/>
                <a:rect l="l" t="t" r="r" b="b"/>
                <a:pathLst>
                  <a:path w="6974" h="5044" extrusionOk="0">
                    <a:moveTo>
                      <a:pt x="6973" y="0"/>
                    </a:moveTo>
                    <a:lnTo>
                      <a:pt x="0" y="4019"/>
                    </a:lnTo>
                    <a:lnTo>
                      <a:pt x="0" y="5044"/>
                    </a:lnTo>
                    <a:lnTo>
                      <a:pt x="6973" y="1025"/>
                    </a:lnTo>
                    <a:lnTo>
                      <a:pt x="6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0" name="Google Shape;1330;p30"/>
              <p:cNvSpPr/>
              <p:nvPr/>
            </p:nvSpPr>
            <p:spPr>
              <a:xfrm>
                <a:off x="4957900" y="3439225"/>
                <a:ext cx="96000" cy="142700"/>
              </a:xfrm>
              <a:custGeom>
                <a:avLst/>
                <a:gdLst/>
                <a:ahLst/>
                <a:cxnLst/>
                <a:rect l="l" t="t" r="r" b="b"/>
                <a:pathLst>
                  <a:path w="3840" h="5708" extrusionOk="0">
                    <a:moveTo>
                      <a:pt x="3839" y="1"/>
                    </a:moveTo>
                    <a:lnTo>
                      <a:pt x="1" y="2231"/>
                    </a:lnTo>
                    <a:lnTo>
                      <a:pt x="1" y="5708"/>
                    </a:lnTo>
                    <a:lnTo>
                      <a:pt x="3839" y="3477"/>
                    </a:lnTo>
                    <a:lnTo>
                      <a:pt x="38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1" name="Google Shape;1331;p30"/>
              <p:cNvSpPr/>
              <p:nvPr/>
            </p:nvSpPr>
            <p:spPr>
              <a:xfrm>
                <a:off x="5076475" y="3373425"/>
                <a:ext cx="95975" cy="142200"/>
              </a:xfrm>
              <a:custGeom>
                <a:avLst/>
                <a:gdLst/>
                <a:ahLst/>
                <a:cxnLst/>
                <a:rect l="l" t="t" r="r" b="b"/>
                <a:pathLst>
                  <a:path w="3839" h="5688" extrusionOk="0">
                    <a:moveTo>
                      <a:pt x="3838" y="0"/>
                    </a:moveTo>
                    <a:lnTo>
                      <a:pt x="0" y="2211"/>
                    </a:lnTo>
                    <a:lnTo>
                      <a:pt x="0" y="5687"/>
                    </a:lnTo>
                    <a:lnTo>
                      <a:pt x="3838" y="3477"/>
                    </a:lnTo>
                    <a:lnTo>
                      <a:pt x="38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2" name="Google Shape;1332;p30"/>
              <p:cNvSpPr/>
              <p:nvPr/>
            </p:nvSpPr>
            <p:spPr>
              <a:xfrm>
                <a:off x="3975775" y="3581900"/>
                <a:ext cx="622975" cy="620975"/>
              </a:xfrm>
              <a:custGeom>
                <a:avLst/>
                <a:gdLst/>
                <a:ahLst/>
                <a:cxnLst/>
                <a:rect l="l" t="t" r="r" b="b"/>
                <a:pathLst>
                  <a:path w="24919" h="24839" extrusionOk="0">
                    <a:moveTo>
                      <a:pt x="24918" y="1"/>
                    </a:moveTo>
                    <a:lnTo>
                      <a:pt x="20" y="14469"/>
                    </a:lnTo>
                    <a:lnTo>
                      <a:pt x="0" y="24838"/>
                    </a:lnTo>
                    <a:lnTo>
                      <a:pt x="24878" y="10390"/>
                    </a:lnTo>
                    <a:lnTo>
                      <a:pt x="24918" y="1"/>
                    </a:lnTo>
                    <a:close/>
                  </a:path>
                </a:pathLst>
              </a:custGeom>
              <a:solidFill>
                <a:srgbClr val="A8C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3" name="Google Shape;1333;p30"/>
              <p:cNvSpPr/>
              <p:nvPr/>
            </p:nvSpPr>
            <p:spPr>
              <a:xfrm>
                <a:off x="3349300" y="3581900"/>
                <a:ext cx="627000" cy="620975"/>
              </a:xfrm>
              <a:custGeom>
                <a:avLst/>
                <a:gdLst/>
                <a:ahLst/>
                <a:cxnLst/>
                <a:rect l="l" t="t" r="r" b="b"/>
                <a:pathLst>
                  <a:path w="25080" h="24839" extrusionOk="0">
                    <a:moveTo>
                      <a:pt x="41" y="1"/>
                    </a:moveTo>
                    <a:lnTo>
                      <a:pt x="1" y="10390"/>
                    </a:lnTo>
                    <a:lnTo>
                      <a:pt x="25059" y="24838"/>
                    </a:lnTo>
                    <a:lnTo>
                      <a:pt x="25079" y="14469"/>
                    </a:lnTo>
                    <a:lnTo>
                      <a:pt x="41" y="1"/>
                    </a:lnTo>
                    <a:close/>
                  </a:path>
                </a:pathLst>
              </a:custGeom>
              <a:solidFill>
                <a:srgbClr val="87A2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4" name="Google Shape;1334;p30"/>
              <p:cNvSpPr/>
              <p:nvPr/>
            </p:nvSpPr>
            <p:spPr>
              <a:xfrm>
                <a:off x="3350325" y="3220200"/>
                <a:ext cx="1248425" cy="723450"/>
              </a:xfrm>
              <a:custGeom>
                <a:avLst/>
                <a:gdLst/>
                <a:ahLst/>
                <a:cxnLst/>
                <a:rect l="l" t="t" r="r" b="b"/>
                <a:pathLst>
                  <a:path w="49937" h="28938" extrusionOk="0">
                    <a:moveTo>
                      <a:pt x="24878" y="1"/>
                    </a:moveTo>
                    <a:lnTo>
                      <a:pt x="0" y="14469"/>
                    </a:lnTo>
                    <a:lnTo>
                      <a:pt x="25038" y="28937"/>
                    </a:lnTo>
                    <a:lnTo>
                      <a:pt x="49936" y="14469"/>
                    </a:lnTo>
                    <a:lnTo>
                      <a:pt x="248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5" name="Google Shape;1335;p30"/>
              <p:cNvSpPr/>
              <p:nvPr/>
            </p:nvSpPr>
            <p:spPr>
              <a:xfrm>
                <a:off x="3959200" y="3339775"/>
                <a:ext cx="132150" cy="132150"/>
              </a:xfrm>
              <a:custGeom>
                <a:avLst/>
                <a:gdLst/>
                <a:ahLst/>
                <a:cxnLst/>
                <a:rect l="l" t="t" r="r" b="b"/>
                <a:pathLst>
                  <a:path w="5286" h="5286" extrusionOk="0">
                    <a:moveTo>
                      <a:pt x="5285" y="0"/>
                    </a:moveTo>
                    <a:lnTo>
                      <a:pt x="0" y="3075"/>
                    </a:lnTo>
                    <a:lnTo>
                      <a:pt x="0" y="5285"/>
                    </a:lnTo>
                    <a:lnTo>
                      <a:pt x="5285" y="2211"/>
                    </a:lnTo>
                    <a:lnTo>
                      <a:pt x="5285" y="0"/>
                    </a:lnTo>
                    <a:close/>
                  </a:path>
                </a:pathLst>
              </a:custGeom>
              <a:solidFill>
                <a:srgbClr val="A8C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6" name="Google Shape;1336;p30"/>
              <p:cNvSpPr/>
              <p:nvPr/>
            </p:nvSpPr>
            <p:spPr>
              <a:xfrm>
                <a:off x="3826075" y="3339775"/>
                <a:ext cx="133150" cy="132150"/>
              </a:xfrm>
              <a:custGeom>
                <a:avLst/>
                <a:gdLst/>
                <a:ahLst/>
                <a:cxnLst/>
                <a:rect l="l" t="t" r="r" b="b"/>
                <a:pathLst>
                  <a:path w="5326" h="5286" extrusionOk="0">
                    <a:moveTo>
                      <a:pt x="20" y="0"/>
                    </a:moveTo>
                    <a:lnTo>
                      <a:pt x="0" y="2211"/>
                    </a:lnTo>
                    <a:lnTo>
                      <a:pt x="5325" y="5285"/>
                    </a:lnTo>
                    <a:lnTo>
                      <a:pt x="5325" y="3075"/>
                    </a:lnTo>
                    <a:lnTo>
                      <a:pt x="20" y="0"/>
                    </a:lnTo>
                    <a:close/>
                  </a:path>
                </a:pathLst>
              </a:custGeom>
              <a:solidFill>
                <a:srgbClr val="87A2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7" name="Google Shape;1337;p30"/>
              <p:cNvSpPr/>
              <p:nvPr/>
            </p:nvSpPr>
            <p:spPr>
              <a:xfrm>
                <a:off x="3826575" y="3262900"/>
                <a:ext cx="264775" cy="153750"/>
              </a:xfrm>
              <a:custGeom>
                <a:avLst/>
                <a:gdLst/>
                <a:ahLst/>
                <a:cxnLst/>
                <a:rect l="l" t="t" r="r" b="b"/>
                <a:pathLst>
                  <a:path w="10591" h="6150" extrusionOk="0">
                    <a:moveTo>
                      <a:pt x="5285" y="1"/>
                    </a:moveTo>
                    <a:lnTo>
                      <a:pt x="0" y="3075"/>
                    </a:lnTo>
                    <a:lnTo>
                      <a:pt x="5305" y="6150"/>
                    </a:lnTo>
                    <a:lnTo>
                      <a:pt x="10590" y="3075"/>
                    </a:lnTo>
                    <a:lnTo>
                      <a:pt x="52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8" name="Google Shape;1338;p30"/>
              <p:cNvSpPr/>
              <p:nvPr/>
            </p:nvSpPr>
            <p:spPr>
              <a:xfrm>
                <a:off x="4124975" y="3444250"/>
                <a:ext cx="132150" cy="131650"/>
              </a:xfrm>
              <a:custGeom>
                <a:avLst/>
                <a:gdLst/>
                <a:ahLst/>
                <a:cxnLst/>
                <a:rect l="l" t="t" r="r" b="b"/>
                <a:pathLst>
                  <a:path w="5286" h="5266" extrusionOk="0">
                    <a:moveTo>
                      <a:pt x="5286" y="1"/>
                    </a:moveTo>
                    <a:lnTo>
                      <a:pt x="1" y="3055"/>
                    </a:lnTo>
                    <a:lnTo>
                      <a:pt x="1" y="5266"/>
                    </a:lnTo>
                    <a:lnTo>
                      <a:pt x="5286" y="2191"/>
                    </a:lnTo>
                    <a:lnTo>
                      <a:pt x="5286" y="1"/>
                    </a:lnTo>
                    <a:close/>
                  </a:path>
                </a:pathLst>
              </a:custGeom>
              <a:solidFill>
                <a:srgbClr val="A8C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9" name="Google Shape;1339;p30"/>
              <p:cNvSpPr/>
              <p:nvPr/>
            </p:nvSpPr>
            <p:spPr>
              <a:xfrm>
                <a:off x="3991850" y="3444250"/>
                <a:ext cx="133150" cy="131650"/>
              </a:xfrm>
              <a:custGeom>
                <a:avLst/>
                <a:gdLst/>
                <a:ahLst/>
                <a:cxnLst/>
                <a:rect l="l" t="t" r="r" b="b"/>
                <a:pathLst>
                  <a:path w="5326" h="5266" extrusionOk="0">
                    <a:moveTo>
                      <a:pt x="0" y="1"/>
                    </a:moveTo>
                    <a:lnTo>
                      <a:pt x="0" y="2191"/>
                    </a:lnTo>
                    <a:lnTo>
                      <a:pt x="5326" y="5266"/>
                    </a:lnTo>
                    <a:lnTo>
                      <a:pt x="5326" y="3055"/>
                    </a:lnTo>
                    <a:lnTo>
                      <a:pt x="0" y="1"/>
                    </a:lnTo>
                    <a:close/>
                  </a:path>
                </a:pathLst>
              </a:custGeom>
              <a:solidFill>
                <a:srgbClr val="87A2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0" name="Google Shape;1340;p30"/>
              <p:cNvSpPr/>
              <p:nvPr/>
            </p:nvSpPr>
            <p:spPr>
              <a:xfrm>
                <a:off x="3991850" y="3367400"/>
                <a:ext cx="265275" cy="153250"/>
              </a:xfrm>
              <a:custGeom>
                <a:avLst/>
                <a:gdLst/>
                <a:ahLst/>
                <a:cxnLst/>
                <a:rect l="l" t="t" r="r" b="b"/>
                <a:pathLst>
                  <a:path w="10611" h="6130" extrusionOk="0">
                    <a:moveTo>
                      <a:pt x="5285" y="0"/>
                    </a:moveTo>
                    <a:lnTo>
                      <a:pt x="0" y="3075"/>
                    </a:lnTo>
                    <a:lnTo>
                      <a:pt x="5326" y="6129"/>
                    </a:lnTo>
                    <a:lnTo>
                      <a:pt x="10611" y="3075"/>
                    </a:lnTo>
                    <a:lnTo>
                      <a:pt x="52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1" name="Google Shape;1341;p30"/>
              <p:cNvSpPr/>
              <p:nvPr/>
            </p:nvSpPr>
            <p:spPr>
              <a:xfrm>
                <a:off x="4290750" y="3548250"/>
                <a:ext cx="132150" cy="132150"/>
              </a:xfrm>
              <a:custGeom>
                <a:avLst/>
                <a:gdLst/>
                <a:ahLst/>
                <a:cxnLst/>
                <a:rect l="l" t="t" r="r" b="b"/>
                <a:pathLst>
                  <a:path w="5286" h="5286" extrusionOk="0">
                    <a:moveTo>
                      <a:pt x="5286" y="0"/>
                    </a:moveTo>
                    <a:lnTo>
                      <a:pt x="1" y="3075"/>
                    </a:lnTo>
                    <a:lnTo>
                      <a:pt x="1" y="5285"/>
                    </a:lnTo>
                    <a:lnTo>
                      <a:pt x="5266" y="2211"/>
                    </a:lnTo>
                    <a:lnTo>
                      <a:pt x="5286" y="0"/>
                    </a:lnTo>
                    <a:close/>
                  </a:path>
                </a:pathLst>
              </a:custGeom>
              <a:solidFill>
                <a:srgbClr val="A8C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2" name="Google Shape;1342;p30"/>
              <p:cNvSpPr/>
              <p:nvPr/>
            </p:nvSpPr>
            <p:spPr>
              <a:xfrm>
                <a:off x="4157625" y="3548250"/>
                <a:ext cx="133150" cy="132150"/>
              </a:xfrm>
              <a:custGeom>
                <a:avLst/>
                <a:gdLst/>
                <a:ahLst/>
                <a:cxnLst/>
                <a:rect l="l" t="t" r="r" b="b"/>
                <a:pathLst>
                  <a:path w="5326" h="5286" extrusionOk="0">
                    <a:moveTo>
                      <a:pt x="1" y="0"/>
                    </a:moveTo>
                    <a:lnTo>
                      <a:pt x="1" y="2211"/>
                    </a:lnTo>
                    <a:lnTo>
                      <a:pt x="5326" y="5285"/>
                    </a:lnTo>
                    <a:lnTo>
                      <a:pt x="5326" y="3075"/>
                    </a:lnTo>
                    <a:lnTo>
                      <a:pt x="1" y="0"/>
                    </a:lnTo>
                    <a:close/>
                  </a:path>
                </a:pathLst>
              </a:custGeom>
              <a:solidFill>
                <a:srgbClr val="87A2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3" name="Google Shape;1343;p30"/>
              <p:cNvSpPr/>
              <p:nvPr/>
            </p:nvSpPr>
            <p:spPr>
              <a:xfrm>
                <a:off x="4157625" y="3471900"/>
                <a:ext cx="265275" cy="153225"/>
              </a:xfrm>
              <a:custGeom>
                <a:avLst/>
                <a:gdLst/>
                <a:ahLst/>
                <a:cxnLst/>
                <a:rect l="l" t="t" r="r" b="b"/>
                <a:pathLst>
                  <a:path w="10611" h="6129" extrusionOk="0">
                    <a:moveTo>
                      <a:pt x="5286" y="0"/>
                    </a:moveTo>
                    <a:lnTo>
                      <a:pt x="1" y="3054"/>
                    </a:lnTo>
                    <a:lnTo>
                      <a:pt x="5326" y="6129"/>
                    </a:lnTo>
                    <a:lnTo>
                      <a:pt x="10611" y="3054"/>
                    </a:lnTo>
                    <a:lnTo>
                      <a:pt x="52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4" name="Google Shape;1344;p30"/>
              <p:cNvSpPr/>
              <p:nvPr/>
            </p:nvSpPr>
            <p:spPr>
              <a:xfrm>
                <a:off x="3583925" y="3286000"/>
                <a:ext cx="27650" cy="365000"/>
              </a:xfrm>
              <a:custGeom>
                <a:avLst/>
                <a:gdLst/>
                <a:ahLst/>
                <a:cxnLst/>
                <a:rect l="l" t="t" r="r" b="b"/>
                <a:pathLst>
                  <a:path w="1106" h="14600" extrusionOk="0">
                    <a:moveTo>
                      <a:pt x="1106" y="1"/>
                    </a:moveTo>
                    <a:lnTo>
                      <a:pt x="1106" y="2"/>
                    </a:lnTo>
                    <a:lnTo>
                      <a:pt x="1106" y="2"/>
                    </a:lnTo>
                    <a:cubicBezTo>
                      <a:pt x="1106" y="2"/>
                      <a:pt x="1106" y="1"/>
                      <a:pt x="1106" y="1"/>
                    </a:cubicBezTo>
                    <a:close/>
                    <a:moveTo>
                      <a:pt x="40" y="1"/>
                    </a:moveTo>
                    <a:lnTo>
                      <a:pt x="0" y="14288"/>
                    </a:lnTo>
                    <a:cubicBezTo>
                      <a:pt x="20" y="14389"/>
                      <a:pt x="81" y="14469"/>
                      <a:pt x="161" y="14509"/>
                    </a:cubicBezTo>
                    <a:cubicBezTo>
                      <a:pt x="282" y="14570"/>
                      <a:pt x="412" y="14600"/>
                      <a:pt x="543" y="14600"/>
                    </a:cubicBezTo>
                    <a:cubicBezTo>
                      <a:pt x="673" y="14600"/>
                      <a:pt x="804" y="14570"/>
                      <a:pt x="925" y="14509"/>
                    </a:cubicBezTo>
                    <a:cubicBezTo>
                      <a:pt x="1005" y="14469"/>
                      <a:pt x="1065" y="14369"/>
                      <a:pt x="1065" y="14288"/>
                    </a:cubicBezTo>
                    <a:lnTo>
                      <a:pt x="1106" y="2"/>
                    </a:lnTo>
                    <a:lnTo>
                      <a:pt x="1106" y="2"/>
                    </a:lnTo>
                    <a:cubicBezTo>
                      <a:pt x="1105" y="102"/>
                      <a:pt x="1045" y="182"/>
                      <a:pt x="965" y="222"/>
                    </a:cubicBezTo>
                    <a:cubicBezTo>
                      <a:pt x="844" y="282"/>
                      <a:pt x="714" y="312"/>
                      <a:pt x="583" y="312"/>
                    </a:cubicBezTo>
                    <a:cubicBezTo>
                      <a:pt x="452" y="312"/>
                      <a:pt x="322" y="282"/>
                      <a:pt x="201" y="222"/>
                    </a:cubicBezTo>
                    <a:cubicBezTo>
                      <a:pt x="121" y="182"/>
                      <a:pt x="61" y="101"/>
                      <a:pt x="40" y="1"/>
                    </a:cubicBezTo>
                    <a:close/>
                  </a:path>
                </a:pathLst>
              </a:custGeom>
              <a:solidFill>
                <a:srgbClr val="87A2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5" name="Google Shape;1345;p30"/>
              <p:cNvSpPr/>
              <p:nvPr/>
            </p:nvSpPr>
            <p:spPr>
              <a:xfrm>
                <a:off x="3583925" y="3278275"/>
                <a:ext cx="29150" cy="15550"/>
              </a:xfrm>
              <a:custGeom>
                <a:avLst/>
                <a:gdLst/>
                <a:ahLst/>
                <a:cxnLst/>
                <a:rect l="l" t="t" r="r" b="b"/>
                <a:pathLst>
                  <a:path w="1166" h="622" extrusionOk="0">
                    <a:moveTo>
                      <a:pt x="595" y="1"/>
                    </a:moveTo>
                    <a:cubicBezTo>
                      <a:pt x="462" y="1"/>
                      <a:pt x="326" y="36"/>
                      <a:pt x="201" y="109"/>
                    </a:cubicBezTo>
                    <a:cubicBezTo>
                      <a:pt x="0" y="169"/>
                      <a:pt x="0" y="471"/>
                      <a:pt x="201" y="531"/>
                    </a:cubicBezTo>
                    <a:cubicBezTo>
                      <a:pt x="322" y="591"/>
                      <a:pt x="452" y="621"/>
                      <a:pt x="581" y="621"/>
                    </a:cubicBezTo>
                    <a:cubicBezTo>
                      <a:pt x="709" y="621"/>
                      <a:pt x="834" y="591"/>
                      <a:pt x="945" y="531"/>
                    </a:cubicBezTo>
                    <a:cubicBezTo>
                      <a:pt x="1166" y="471"/>
                      <a:pt x="1166" y="169"/>
                      <a:pt x="945" y="89"/>
                    </a:cubicBezTo>
                    <a:cubicBezTo>
                      <a:pt x="838" y="31"/>
                      <a:pt x="718" y="1"/>
                      <a:pt x="5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6" name="Google Shape;1346;p30"/>
              <p:cNvSpPr/>
              <p:nvPr/>
            </p:nvSpPr>
            <p:spPr>
              <a:xfrm>
                <a:off x="3647725" y="3325200"/>
                <a:ext cx="27650" cy="364500"/>
              </a:xfrm>
              <a:custGeom>
                <a:avLst/>
                <a:gdLst/>
                <a:ahLst/>
                <a:cxnLst/>
                <a:rect l="l" t="t" r="r" b="b"/>
                <a:pathLst>
                  <a:path w="1106" h="14580" extrusionOk="0">
                    <a:moveTo>
                      <a:pt x="41" y="0"/>
                    </a:moveTo>
                    <a:lnTo>
                      <a:pt x="0" y="14268"/>
                    </a:lnTo>
                    <a:cubicBezTo>
                      <a:pt x="0" y="14368"/>
                      <a:pt x="61" y="14449"/>
                      <a:pt x="161" y="14489"/>
                    </a:cubicBezTo>
                    <a:cubicBezTo>
                      <a:pt x="272" y="14549"/>
                      <a:pt x="397" y="14579"/>
                      <a:pt x="525" y="14579"/>
                    </a:cubicBezTo>
                    <a:cubicBezTo>
                      <a:pt x="653" y="14579"/>
                      <a:pt x="784" y="14549"/>
                      <a:pt x="905" y="14489"/>
                    </a:cubicBezTo>
                    <a:cubicBezTo>
                      <a:pt x="985" y="14449"/>
                      <a:pt x="1045" y="14368"/>
                      <a:pt x="1065" y="14268"/>
                    </a:cubicBezTo>
                    <a:lnTo>
                      <a:pt x="1106" y="0"/>
                    </a:lnTo>
                    <a:lnTo>
                      <a:pt x="1106" y="0"/>
                    </a:lnTo>
                    <a:cubicBezTo>
                      <a:pt x="1085" y="81"/>
                      <a:pt x="1025" y="181"/>
                      <a:pt x="945" y="221"/>
                    </a:cubicBezTo>
                    <a:cubicBezTo>
                      <a:pt x="824" y="282"/>
                      <a:pt x="694" y="312"/>
                      <a:pt x="566" y="312"/>
                    </a:cubicBezTo>
                    <a:cubicBezTo>
                      <a:pt x="437" y="312"/>
                      <a:pt x="312" y="282"/>
                      <a:pt x="201" y="221"/>
                    </a:cubicBezTo>
                    <a:cubicBezTo>
                      <a:pt x="101" y="181"/>
                      <a:pt x="41" y="81"/>
                      <a:pt x="41" y="0"/>
                    </a:cubicBezTo>
                    <a:close/>
                  </a:path>
                </a:pathLst>
              </a:custGeom>
              <a:solidFill>
                <a:srgbClr val="87A2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7" name="Google Shape;1347;p30"/>
              <p:cNvSpPr/>
              <p:nvPr/>
            </p:nvSpPr>
            <p:spPr>
              <a:xfrm>
                <a:off x="3647225" y="3317400"/>
                <a:ext cx="29150" cy="15100"/>
              </a:xfrm>
              <a:custGeom>
                <a:avLst/>
                <a:gdLst/>
                <a:ahLst/>
                <a:cxnLst/>
                <a:rect l="l" t="t" r="r" b="b"/>
                <a:pathLst>
                  <a:path w="1166" h="604" extrusionOk="0">
                    <a:moveTo>
                      <a:pt x="583" y="1"/>
                    </a:moveTo>
                    <a:cubicBezTo>
                      <a:pt x="452" y="1"/>
                      <a:pt x="322" y="31"/>
                      <a:pt x="201" y="91"/>
                    </a:cubicBezTo>
                    <a:cubicBezTo>
                      <a:pt x="0" y="212"/>
                      <a:pt x="0" y="393"/>
                      <a:pt x="201" y="513"/>
                    </a:cubicBezTo>
                    <a:cubicBezTo>
                      <a:pt x="322" y="574"/>
                      <a:pt x="452" y="604"/>
                      <a:pt x="583" y="604"/>
                    </a:cubicBezTo>
                    <a:cubicBezTo>
                      <a:pt x="714" y="604"/>
                      <a:pt x="844" y="574"/>
                      <a:pt x="965" y="513"/>
                    </a:cubicBezTo>
                    <a:cubicBezTo>
                      <a:pt x="1166" y="453"/>
                      <a:pt x="1166" y="152"/>
                      <a:pt x="965" y="91"/>
                    </a:cubicBezTo>
                    <a:cubicBezTo>
                      <a:pt x="844" y="31"/>
                      <a:pt x="714" y="1"/>
                      <a:pt x="5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8" name="Google Shape;1348;p30"/>
              <p:cNvSpPr/>
              <p:nvPr/>
            </p:nvSpPr>
            <p:spPr>
              <a:xfrm>
                <a:off x="4010425" y="3987325"/>
                <a:ext cx="82925" cy="89950"/>
              </a:xfrm>
              <a:custGeom>
                <a:avLst/>
                <a:gdLst/>
                <a:ahLst/>
                <a:cxnLst/>
                <a:rect l="l" t="t" r="r" b="b"/>
                <a:pathLst>
                  <a:path w="3317" h="3598" extrusionOk="0">
                    <a:moveTo>
                      <a:pt x="3317" y="0"/>
                    </a:moveTo>
                    <a:lnTo>
                      <a:pt x="1" y="1930"/>
                    </a:lnTo>
                    <a:lnTo>
                      <a:pt x="1" y="3597"/>
                    </a:lnTo>
                    <a:lnTo>
                      <a:pt x="3317" y="1668"/>
                    </a:lnTo>
                    <a:lnTo>
                      <a:pt x="33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9" name="Google Shape;1349;p30"/>
              <p:cNvSpPr/>
              <p:nvPr/>
            </p:nvSpPr>
            <p:spPr>
              <a:xfrm>
                <a:off x="4010425" y="3919500"/>
                <a:ext cx="82925" cy="89950"/>
              </a:xfrm>
              <a:custGeom>
                <a:avLst/>
                <a:gdLst/>
                <a:ahLst/>
                <a:cxnLst/>
                <a:rect l="l" t="t" r="r" b="b"/>
                <a:pathLst>
                  <a:path w="3317" h="3598" extrusionOk="0">
                    <a:moveTo>
                      <a:pt x="3317" y="1"/>
                    </a:moveTo>
                    <a:lnTo>
                      <a:pt x="1" y="1930"/>
                    </a:lnTo>
                    <a:lnTo>
                      <a:pt x="1" y="3598"/>
                    </a:lnTo>
                    <a:lnTo>
                      <a:pt x="3317" y="1689"/>
                    </a:lnTo>
                    <a:lnTo>
                      <a:pt x="33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0" name="Google Shape;1350;p30"/>
              <p:cNvSpPr/>
              <p:nvPr/>
            </p:nvSpPr>
            <p:spPr>
              <a:xfrm>
                <a:off x="4129500" y="3986325"/>
                <a:ext cx="82925" cy="89950"/>
              </a:xfrm>
              <a:custGeom>
                <a:avLst/>
                <a:gdLst/>
                <a:ahLst/>
                <a:cxnLst/>
                <a:rect l="l" t="t" r="r" b="b"/>
                <a:pathLst>
                  <a:path w="3317" h="3598" extrusionOk="0">
                    <a:moveTo>
                      <a:pt x="3316" y="0"/>
                    </a:moveTo>
                    <a:lnTo>
                      <a:pt x="0" y="1929"/>
                    </a:lnTo>
                    <a:lnTo>
                      <a:pt x="0" y="3597"/>
                    </a:lnTo>
                    <a:lnTo>
                      <a:pt x="3316" y="1688"/>
                    </a:lnTo>
                    <a:lnTo>
                      <a:pt x="33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1" name="Google Shape;1351;p30"/>
              <p:cNvSpPr/>
              <p:nvPr/>
            </p:nvSpPr>
            <p:spPr>
              <a:xfrm>
                <a:off x="4129500" y="3919000"/>
                <a:ext cx="82925" cy="89450"/>
              </a:xfrm>
              <a:custGeom>
                <a:avLst/>
                <a:gdLst/>
                <a:ahLst/>
                <a:cxnLst/>
                <a:rect l="l" t="t" r="r" b="b"/>
                <a:pathLst>
                  <a:path w="3317" h="3578" extrusionOk="0">
                    <a:moveTo>
                      <a:pt x="3316" y="1"/>
                    </a:moveTo>
                    <a:lnTo>
                      <a:pt x="0" y="1910"/>
                    </a:lnTo>
                    <a:lnTo>
                      <a:pt x="0" y="3577"/>
                    </a:lnTo>
                    <a:lnTo>
                      <a:pt x="3316" y="1668"/>
                    </a:lnTo>
                    <a:lnTo>
                      <a:pt x="33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2" name="Google Shape;1352;p30"/>
              <p:cNvSpPr/>
              <p:nvPr/>
            </p:nvSpPr>
            <p:spPr>
              <a:xfrm>
                <a:off x="4129000" y="3851175"/>
                <a:ext cx="83425" cy="89450"/>
              </a:xfrm>
              <a:custGeom>
                <a:avLst/>
                <a:gdLst/>
                <a:ahLst/>
                <a:cxnLst/>
                <a:rect l="l" t="t" r="r" b="b"/>
                <a:pathLst>
                  <a:path w="3337" h="3578" extrusionOk="0">
                    <a:moveTo>
                      <a:pt x="3316" y="1"/>
                    </a:moveTo>
                    <a:lnTo>
                      <a:pt x="0" y="1910"/>
                    </a:lnTo>
                    <a:lnTo>
                      <a:pt x="20" y="3578"/>
                    </a:lnTo>
                    <a:lnTo>
                      <a:pt x="3336" y="1669"/>
                    </a:lnTo>
                    <a:lnTo>
                      <a:pt x="33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3" name="Google Shape;1353;p30"/>
              <p:cNvSpPr/>
              <p:nvPr/>
            </p:nvSpPr>
            <p:spPr>
              <a:xfrm>
                <a:off x="4248550" y="3918000"/>
                <a:ext cx="82925" cy="89450"/>
              </a:xfrm>
              <a:custGeom>
                <a:avLst/>
                <a:gdLst/>
                <a:ahLst/>
                <a:cxnLst/>
                <a:rect l="l" t="t" r="r" b="b"/>
                <a:pathLst>
                  <a:path w="3317" h="3578" extrusionOk="0">
                    <a:moveTo>
                      <a:pt x="3317" y="0"/>
                    </a:moveTo>
                    <a:lnTo>
                      <a:pt x="1" y="1909"/>
                    </a:lnTo>
                    <a:lnTo>
                      <a:pt x="1" y="3577"/>
                    </a:lnTo>
                    <a:lnTo>
                      <a:pt x="3317" y="1668"/>
                    </a:lnTo>
                    <a:lnTo>
                      <a:pt x="33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4" name="Google Shape;1354;p30"/>
              <p:cNvSpPr/>
              <p:nvPr/>
            </p:nvSpPr>
            <p:spPr>
              <a:xfrm>
                <a:off x="4248050" y="3850175"/>
                <a:ext cx="82925" cy="89950"/>
              </a:xfrm>
              <a:custGeom>
                <a:avLst/>
                <a:gdLst/>
                <a:ahLst/>
                <a:cxnLst/>
                <a:rect l="l" t="t" r="r" b="b"/>
                <a:pathLst>
                  <a:path w="3317" h="3598" extrusionOk="0">
                    <a:moveTo>
                      <a:pt x="3316" y="1"/>
                    </a:moveTo>
                    <a:lnTo>
                      <a:pt x="1" y="1910"/>
                    </a:lnTo>
                    <a:lnTo>
                      <a:pt x="1" y="3598"/>
                    </a:lnTo>
                    <a:lnTo>
                      <a:pt x="3316" y="1668"/>
                    </a:lnTo>
                    <a:lnTo>
                      <a:pt x="33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5" name="Google Shape;1355;p30"/>
              <p:cNvSpPr/>
              <p:nvPr/>
            </p:nvSpPr>
            <p:spPr>
              <a:xfrm>
                <a:off x="4248050" y="3782350"/>
                <a:ext cx="82925" cy="89950"/>
              </a:xfrm>
              <a:custGeom>
                <a:avLst/>
                <a:gdLst/>
                <a:ahLst/>
                <a:cxnLst/>
                <a:rect l="l" t="t" r="r" b="b"/>
                <a:pathLst>
                  <a:path w="3317" h="3598" extrusionOk="0">
                    <a:moveTo>
                      <a:pt x="3316" y="1"/>
                    </a:moveTo>
                    <a:lnTo>
                      <a:pt x="1" y="1910"/>
                    </a:lnTo>
                    <a:lnTo>
                      <a:pt x="1" y="3598"/>
                    </a:lnTo>
                    <a:lnTo>
                      <a:pt x="3316" y="1689"/>
                    </a:lnTo>
                    <a:lnTo>
                      <a:pt x="33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6" name="Google Shape;1356;p30"/>
              <p:cNvSpPr/>
              <p:nvPr/>
            </p:nvSpPr>
            <p:spPr>
              <a:xfrm>
                <a:off x="4367125" y="3849175"/>
                <a:ext cx="83425" cy="89950"/>
              </a:xfrm>
              <a:custGeom>
                <a:avLst/>
                <a:gdLst/>
                <a:ahLst/>
                <a:cxnLst/>
                <a:rect l="l" t="t" r="r" b="b"/>
                <a:pathLst>
                  <a:path w="3337" h="3598" extrusionOk="0">
                    <a:moveTo>
                      <a:pt x="3316" y="0"/>
                    </a:moveTo>
                    <a:lnTo>
                      <a:pt x="0" y="1909"/>
                    </a:lnTo>
                    <a:lnTo>
                      <a:pt x="20" y="3597"/>
                    </a:lnTo>
                    <a:lnTo>
                      <a:pt x="3336" y="1668"/>
                    </a:lnTo>
                    <a:lnTo>
                      <a:pt x="33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7" name="Google Shape;1357;p30"/>
              <p:cNvSpPr/>
              <p:nvPr/>
            </p:nvSpPr>
            <p:spPr>
              <a:xfrm>
                <a:off x="4367125" y="3781350"/>
                <a:ext cx="82900" cy="89950"/>
              </a:xfrm>
              <a:custGeom>
                <a:avLst/>
                <a:gdLst/>
                <a:ahLst/>
                <a:cxnLst/>
                <a:rect l="l" t="t" r="r" b="b"/>
                <a:pathLst>
                  <a:path w="3316" h="3598" extrusionOk="0">
                    <a:moveTo>
                      <a:pt x="3316" y="1"/>
                    </a:moveTo>
                    <a:lnTo>
                      <a:pt x="0" y="1930"/>
                    </a:lnTo>
                    <a:lnTo>
                      <a:pt x="0" y="3598"/>
                    </a:lnTo>
                    <a:lnTo>
                      <a:pt x="3316" y="1688"/>
                    </a:lnTo>
                    <a:lnTo>
                      <a:pt x="33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8" name="Google Shape;1358;p30"/>
              <p:cNvSpPr/>
              <p:nvPr/>
            </p:nvSpPr>
            <p:spPr>
              <a:xfrm>
                <a:off x="4367125" y="3713525"/>
                <a:ext cx="82900" cy="89950"/>
              </a:xfrm>
              <a:custGeom>
                <a:avLst/>
                <a:gdLst/>
                <a:ahLst/>
                <a:cxnLst/>
                <a:rect l="l" t="t" r="r" b="b"/>
                <a:pathLst>
                  <a:path w="3316" h="3598" extrusionOk="0">
                    <a:moveTo>
                      <a:pt x="3316" y="1"/>
                    </a:moveTo>
                    <a:lnTo>
                      <a:pt x="0" y="1930"/>
                    </a:lnTo>
                    <a:lnTo>
                      <a:pt x="0" y="3598"/>
                    </a:lnTo>
                    <a:lnTo>
                      <a:pt x="3316" y="1689"/>
                    </a:lnTo>
                    <a:lnTo>
                      <a:pt x="33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9" name="Google Shape;1359;p30"/>
              <p:cNvSpPr/>
              <p:nvPr/>
            </p:nvSpPr>
            <p:spPr>
              <a:xfrm>
                <a:off x="4486175" y="3713025"/>
                <a:ext cx="82925" cy="89450"/>
              </a:xfrm>
              <a:custGeom>
                <a:avLst/>
                <a:gdLst/>
                <a:ahLst/>
                <a:cxnLst/>
                <a:rect l="l" t="t" r="r" b="b"/>
                <a:pathLst>
                  <a:path w="3317" h="3578" extrusionOk="0">
                    <a:moveTo>
                      <a:pt x="3316" y="1"/>
                    </a:moveTo>
                    <a:lnTo>
                      <a:pt x="1" y="1910"/>
                    </a:lnTo>
                    <a:lnTo>
                      <a:pt x="1" y="3578"/>
                    </a:lnTo>
                    <a:lnTo>
                      <a:pt x="3316" y="1668"/>
                    </a:lnTo>
                    <a:lnTo>
                      <a:pt x="3316" y="1"/>
                    </a:lnTo>
                    <a:close/>
                  </a:path>
                </a:pathLst>
              </a:custGeom>
              <a:solidFill>
                <a:srgbClr val="989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0" name="Google Shape;1360;p30"/>
              <p:cNvSpPr/>
              <p:nvPr/>
            </p:nvSpPr>
            <p:spPr>
              <a:xfrm>
                <a:off x="4485675" y="3645200"/>
                <a:ext cx="82925" cy="89950"/>
              </a:xfrm>
              <a:custGeom>
                <a:avLst/>
                <a:gdLst/>
                <a:ahLst/>
                <a:cxnLst/>
                <a:rect l="l" t="t" r="r" b="b"/>
                <a:pathLst>
                  <a:path w="3317" h="3598" extrusionOk="0">
                    <a:moveTo>
                      <a:pt x="3316" y="1"/>
                    </a:moveTo>
                    <a:lnTo>
                      <a:pt x="1" y="1910"/>
                    </a:lnTo>
                    <a:lnTo>
                      <a:pt x="1" y="3598"/>
                    </a:lnTo>
                    <a:lnTo>
                      <a:pt x="3316" y="1669"/>
                    </a:lnTo>
                    <a:lnTo>
                      <a:pt x="3316" y="1"/>
                    </a:lnTo>
                    <a:close/>
                  </a:path>
                </a:pathLst>
              </a:custGeom>
              <a:solidFill>
                <a:srgbClr val="989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1" name="Google Shape;1361;p30"/>
              <p:cNvSpPr/>
              <p:nvPr/>
            </p:nvSpPr>
            <p:spPr>
              <a:xfrm>
                <a:off x="4010425" y="4055150"/>
                <a:ext cx="83425" cy="89950"/>
              </a:xfrm>
              <a:custGeom>
                <a:avLst/>
                <a:gdLst/>
                <a:ahLst/>
                <a:cxnLst/>
                <a:rect l="l" t="t" r="r" b="b"/>
                <a:pathLst>
                  <a:path w="3337" h="3598" extrusionOk="0">
                    <a:moveTo>
                      <a:pt x="3337" y="0"/>
                    </a:moveTo>
                    <a:lnTo>
                      <a:pt x="1" y="1909"/>
                    </a:lnTo>
                    <a:lnTo>
                      <a:pt x="21" y="3597"/>
                    </a:lnTo>
                    <a:lnTo>
                      <a:pt x="3337" y="1668"/>
                    </a:lnTo>
                    <a:lnTo>
                      <a:pt x="3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2" name="Google Shape;1362;p30"/>
              <p:cNvSpPr/>
              <p:nvPr/>
            </p:nvSpPr>
            <p:spPr>
              <a:xfrm>
                <a:off x="4486175" y="3780350"/>
                <a:ext cx="82925" cy="89950"/>
              </a:xfrm>
              <a:custGeom>
                <a:avLst/>
                <a:gdLst/>
                <a:ahLst/>
                <a:cxnLst/>
                <a:rect l="l" t="t" r="r" b="b"/>
                <a:pathLst>
                  <a:path w="3317" h="3598" extrusionOk="0">
                    <a:moveTo>
                      <a:pt x="3316" y="0"/>
                    </a:moveTo>
                    <a:lnTo>
                      <a:pt x="1" y="1929"/>
                    </a:lnTo>
                    <a:lnTo>
                      <a:pt x="1" y="3597"/>
                    </a:lnTo>
                    <a:lnTo>
                      <a:pt x="3316" y="1688"/>
                    </a:lnTo>
                    <a:lnTo>
                      <a:pt x="3316" y="0"/>
                    </a:lnTo>
                    <a:close/>
                  </a:path>
                </a:pathLst>
              </a:custGeom>
              <a:solidFill>
                <a:srgbClr val="989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3" name="Google Shape;1363;p30"/>
              <p:cNvSpPr/>
              <p:nvPr/>
            </p:nvSpPr>
            <p:spPr>
              <a:xfrm>
                <a:off x="3380450" y="3643200"/>
                <a:ext cx="83425" cy="89950"/>
              </a:xfrm>
              <a:custGeom>
                <a:avLst/>
                <a:gdLst/>
                <a:ahLst/>
                <a:cxnLst/>
                <a:rect l="l" t="t" r="r" b="b"/>
                <a:pathLst>
                  <a:path w="3337" h="3598" extrusionOk="0">
                    <a:moveTo>
                      <a:pt x="21" y="0"/>
                    </a:moveTo>
                    <a:lnTo>
                      <a:pt x="1" y="1688"/>
                    </a:lnTo>
                    <a:lnTo>
                      <a:pt x="3317" y="3597"/>
                    </a:lnTo>
                    <a:lnTo>
                      <a:pt x="3337" y="1930"/>
                    </a:lnTo>
                    <a:lnTo>
                      <a:pt x="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4" name="Google Shape;1364;p30"/>
              <p:cNvSpPr/>
              <p:nvPr/>
            </p:nvSpPr>
            <p:spPr>
              <a:xfrm>
                <a:off x="3499525" y="3712025"/>
                <a:ext cx="82900" cy="89950"/>
              </a:xfrm>
              <a:custGeom>
                <a:avLst/>
                <a:gdLst/>
                <a:ahLst/>
                <a:cxnLst/>
                <a:rect l="l" t="t" r="r" b="b"/>
                <a:pathLst>
                  <a:path w="3316" h="3598" extrusionOk="0">
                    <a:moveTo>
                      <a:pt x="0" y="0"/>
                    </a:moveTo>
                    <a:lnTo>
                      <a:pt x="0" y="1668"/>
                    </a:lnTo>
                    <a:lnTo>
                      <a:pt x="3316" y="3597"/>
                    </a:lnTo>
                    <a:lnTo>
                      <a:pt x="3316" y="190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5" name="Google Shape;1365;p30"/>
              <p:cNvSpPr/>
              <p:nvPr/>
            </p:nvSpPr>
            <p:spPr>
              <a:xfrm>
                <a:off x="3618575" y="3780850"/>
                <a:ext cx="82925" cy="89450"/>
              </a:xfrm>
              <a:custGeom>
                <a:avLst/>
                <a:gdLst/>
                <a:ahLst/>
                <a:cxnLst/>
                <a:rect l="l" t="t" r="r" b="b"/>
                <a:pathLst>
                  <a:path w="3317" h="3578" extrusionOk="0">
                    <a:moveTo>
                      <a:pt x="1" y="0"/>
                    </a:moveTo>
                    <a:lnTo>
                      <a:pt x="1" y="1668"/>
                    </a:lnTo>
                    <a:lnTo>
                      <a:pt x="3317" y="3577"/>
                    </a:lnTo>
                    <a:lnTo>
                      <a:pt x="3317" y="19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6" name="Google Shape;1366;p30"/>
              <p:cNvSpPr/>
              <p:nvPr/>
            </p:nvSpPr>
            <p:spPr>
              <a:xfrm>
                <a:off x="3736650" y="3984800"/>
                <a:ext cx="83400" cy="89450"/>
              </a:xfrm>
              <a:custGeom>
                <a:avLst/>
                <a:gdLst/>
                <a:ahLst/>
                <a:cxnLst/>
                <a:rect l="l" t="t" r="r" b="b"/>
                <a:pathLst>
                  <a:path w="3336" h="3578" extrusionOk="0">
                    <a:moveTo>
                      <a:pt x="20" y="1"/>
                    </a:moveTo>
                    <a:lnTo>
                      <a:pt x="0" y="1669"/>
                    </a:lnTo>
                    <a:lnTo>
                      <a:pt x="3336" y="3578"/>
                    </a:lnTo>
                    <a:lnTo>
                      <a:pt x="3336" y="1910"/>
                    </a:lnTo>
                    <a:lnTo>
                      <a:pt x="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7" name="Google Shape;1367;p30"/>
              <p:cNvSpPr/>
              <p:nvPr/>
            </p:nvSpPr>
            <p:spPr>
              <a:xfrm>
                <a:off x="3737150" y="3917000"/>
                <a:ext cx="82900" cy="89950"/>
              </a:xfrm>
              <a:custGeom>
                <a:avLst/>
                <a:gdLst/>
                <a:ahLst/>
                <a:cxnLst/>
                <a:rect l="l" t="t" r="r" b="b"/>
                <a:pathLst>
                  <a:path w="3316" h="3598" extrusionOk="0">
                    <a:moveTo>
                      <a:pt x="0" y="0"/>
                    </a:moveTo>
                    <a:lnTo>
                      <a:pt x="0" y="1668"/>
                    </a:lnTo>
                    <a:lnTo>
                      <a:pt x="3316" y="3597"/>
                    </a:lnTo>
                    <a:lnTo>
                      <a:pt x="3316" y="190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8" name="Google Shape;1368;p30"/>
              <p:cNvSpPr/>
              <p:nvPr/>
            </p:nvSpPr>
            <p:spPr>
              <a:xfrm>
                <a:off x="3737150" y="3849175"/>
                <a:ext cx="83400" cy="89950"/>
              </a:xfrm>
              <a:custGeom>
                <a:avLst/>
                <a:gdLst/>
                <a:ahLst/>
                <a:cxnLst/>
                <a:rect l="l" t="t" r="r" b="b"/>
                <a:pathLst>
                  <a:path w="3336" h="3598" extrusionOk="0">
                    <a:moveTo>
                      <a:pt x="0" y="0"/>
                    </a:moveTo>
                    <a:lnTo>
                      <a:pt x="0" y="1688"/>
                    </a:lnTo>
                    <a:lnTo>
                      <a:pt x="3316" y="3597"/>
                    </a:lnTo>
                    <a:lnTo>
                      <a:pt x="3336" y="190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69" name="Google Shape;1369;p30"/>
              <p:cNvSpPr/>
              <p:nvPr/>
            </p:nvSpPr>
            <p:spPr>
              <a:xfrm>
                <a:off x="3856200" y="3918000"/>
                <a:ext cx="82925" cy="89450"/>
              </a:xfrm>
              <a:custGeom>
                <a:avLst/>
                <a:gdLst/>
                <a:ahLst/>
                <a:cxnLst/>
                <a:rect l="l" t="t" r="r" b="b"/>
                <a:pathLst>
                  <a:path w="3317" h="3578" extrusionOk="0">
                    <a:moveTo>
                      <a:pt x="1" y="0"/>
                    </a:moveTo>
                    <a:lnTo>
                      <a:pt x="1" y="1668"/>
                    </a:lnTo>
                    <a:lnTo>
                      <a:pt x="3316" y="3577"/>
                    </a:lnTo>
                    <a:lnTo>
                      <a:pt x="3316" y="19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0" name="Google Shape;1370;p30"/>
              <p:cNvSpPr/>
              <p:nvPr/>
            </p:nvSpPr>
            <p:spPr>
              <a:xfrm>
                <a:off x="3380450" y="3778850"/>
                <a:ext cx="82925" cy="89950"/>
              </a:xfrm>
              <a:custGeom>
                <a:avLst/>
                <a:gdLst/>
                <a:ahLst/>
                <a:cxnLst/>
                <a:rect l="l" t="t" r="r" b="b"/>
                <a:pathLst>
                  <a:path w="3317" h="3598" extrusionOk="0">
                    <a:moveTo>
                      <a:pt x="1" y="0"/>
                    </a:moveTo>
                    <a:lnTo>
                      <a:pt x="1" y="1668"/>
                    </a:lnTo>
                    <a:lnTo>
                      <a:pt x="3317" y="3597"/>
                    </a:lnTo>
                    <a:lnTo>
                      <a:pt x="3317" y="19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1" name="Google Shape;1371;p30"/>
              <p:cNvSpPr/>
              <p:nvPr/>
            </p:nvSpPr>
            <p:spPr>
              <a:xfrm>
                <a:off x="3380450" y="3711025"/>
                <a:ext cx="82925" cy="89950"/>
              </a:xfrm>
              <a:custGeom>
                <a:avLst/>
                <a:gdLst/>
                <a:ahLst/>
                <a:cxnLst/>
                <a:rect l="l" t="t" r="r" b="b"/>
                <a:pathLst>
                  <a:path w="3317" h="3598" extrusionOk="0">
                    <a:moveTo>
                      <a:pt x="1" y="0"/>
                    </a:moveTo>
                    <a:lnTo>
                      <a:pt x="1" y="1668"/>
                    </a:lnTo>
                    <a:lnTo>
                      <a:pt x="3317" y="3597"/>
                    </a:lnTo>
                    <a:lnTo>
                      <a:pt x="3317" y="19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2" name="Google Shape;1372;p30"/>
              <p:cNvSpPr/>
              <p:nvPr/>
            </p:nvSpPr>
            <p:spPr>
              <a:xfrm>
                <a:off x="3499025" y="3847150"/>
                <a:ext cx="82900" cy="89950"/>
              </a:xfrm>
              <a:custGeom>
                <a:avLst/>
                <a:gdLst/>
                <a:ahLst/>
                <a:cxnLst/>
                <a:rect l="l" t="t" r="r" b="b"/>
                <a:pathLst>
                  <a:path w="3316" h="3598" extrusionOk="0">
                    <a:moveTo>
                      <a:pt x="0" y="1"/>
                    </a:moveTo>
                    <a:lnTo>
                      <a:pt x="0" y="1689"/>
                    </a:lnTo>
                    <a:lnTo>
                      <a:pt x="3316" y="3598"/>
                    </a:lnTo>
                    <a:lnTo>
                      <a:pt x="3316" y="193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3" name="Google Shape;1373;p30"/>
              <p:cNvSpPr/>
              <p:nvPr/>
            </p:nvSpPr>
            <p:spPr>
              <a:xfrm>
                <a:off x="3499525" y="3779850"/>
                <a:ext cx="82900" cy="89450"/>
              </a:xfrm>
              <a:custGeom>
                <a:avLst/>
                <a:gdLst/>
                <a:ahLst/>
                <a:cxnLst/>
                <a:rect l="l" t="t" r="r" b="b"/>
                <a:pathLst>
                  <a:path w="3316" h="3578" extrusionOk="0">
                    <a:moveTo>
                      <a:pt x="0" y="0"/>
                    </a:moveTo>
                    <a:lnTo>
                      <a:pt x="0" y="1668"/>
                    </a:lnTo>
                    <a:lnTo>
                      <a:pt x="3316" y="3577"/>
                    </a:lnTo>
                    <a:lnTo>
                      <a:pt x="3316" y="190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4" name="Google Shape;1374;p30"/>
              <p:cNvSpPr/>
              <p:nvPr/>
            </p:nvSpPr>
            <p:spPr>
              <a:xfrm>
                <a:off x="3618075" y="3915975"/>
                <a:ext cx="82925" cy="89950"/>
              </a:xfrm>
              <a:custGeom>
                <a:avLst/>
                <a:gdLst/>
                <a:ahLst/>
                <a:cxnLst/>
                <a:rect l="l" t="t" r="r" b="b"/>
                <a:pathLst>
                  <a:path w="3317" h="3598" extrusionOk="0">
                    <a:moveTo>
                      <a:pt x="1" y="1"/>
                    </a:moveTo>
                    <a:lnTo>
                      <a:pt x="1" y="1689"/>
                    </a:lnTo>
                    <a:lnTo>
                      <a:pt x="3316" y="3598"/>
                    </a:lnTo>
                    <a:lnTo>
                      <a:pt x="3316" y="191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5" name="Google Shape;1375;p30"/>
              <p:cNvSpPr/>
              <p:nvPr/>
            </p:nvSpPr>
            <p:spPr>
              <a:xfrm>
                <a:off x="3618075" y="3848175"/>
                <a:ext cx="82925" cy="89950"/>
              </a:xfrm>
              <a:custGeom>
                <a:avLst/>
                <a:gdLst/>
                <a:ahLst/>
                <a:cxnLst/>
                <a:rect l="l" t="t" r="r" b="b"/>
                <a:pathLst>
                  <a:path w="3317" h="3598" extrusionOk="0">
                    <a:moveTo>
                      <a:pt x="21" y="0"/>
                    </a:moveTo>
                    <a:lnTo>
                      <a:pt x="1" y="1688"/>
                    </a:lnTo>
                    <a:lnTo>
                      <a:pt x="3316" y="3597"/>
                    </a:lnTo>
                    <a:lnTo>
                      <a:pt x="3316" y="1909"/>
                    </a:lnTo>
                    <a:lnTo>
                      <a:pt x="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6" name="Google Shape;1376;p30"/>
              <p:cNvSpPr/>
              <p:nvPr/>
            </p:nvSpPr>
            <p:spPr>
              <a:xfrm>
                <a:off x="3855700" y="3985325"/>
                <a:ext cx="83425" cy="89950"/>
              </a:xfrm>
              <a:custGeom>
                <a:avLst/>
                <a:gdLst/>
                <a:ahLst/>
                <a:cxnLst/>
                <a:rect l="l" t="t" r="r" b="b"/>
                <a:pathLst>
                  <a:path w="3337" h="3598" extrusionOk="0">
                    <a:moveTo>
                      <a:pt x="21" y="0"/>
                    </a:moveTo>
                    <a:lnTo>
                      <a:pt x="1" y="1688"/>
                    </a:lnTo>
                    <a:lnTo>
                      <a:pt x="3316" y="3597"/>
                    </a:lnTo>
                    <a:lnTo>
                      <a:pt x="3336" y="1929"/>
                    </a:lnTo>
                    <a:lnTo>
                      <a:pt x="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7" name="Google Shape;1377;p30"/>
              <p:cNvSpPr/>
              <p:nvPr/>
            </p:nvSpPr>
            <p:spPr>
              <a:xfrm>
                <a:off x="3855700" y="4053125"/>
                <a:ext cx="82925" cy="89950"/>
              </a:xfrm>
              <a:custGeom>
                <a:avLst/>
                <a:gdLst/>
                <a:ahLst/>
                <a:cxnLst/>
                <a:rect l="l" t="t" r="r" b="b"/>
                <a:pathLst>
                  <a:path w="3317" h="3598" extrusionOk="0">
                    <a:moveTo>
                      <a:pt x="1" y="1"/>
                    </a:moveTo>
                    <a:lnTo>
                      <a:pt x="1" y="1689"/>
                    </a:lnTo>
                    <a:lnTo>
                      <a:pt x="3316" y="3598"/>
                    </a:lnTo>
                    <a:lnTo>
                      <a:pt x="3316" y="193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8" name="Google Shape;1378;p30"/>
              <p:cNvSpPr/>
              <p:nvPr/>
            </p:nvSpPr>
            <p:spPr>
              <a:xfrm>
                <a:off x="4593200" y="3557300"/>
                <a:ext cx="427025" cy="607900"/>
              </a:xfrm>
              <a:custGeom>
                <a:avLst/>
                <a:gdLst/>
                <a:ahLst/>
                <a:cxnLst/>
                <a:rect l="l" t="t" r="r" b="b"/>
                <a:pathLst>
                  <a:path w="17081" h="24316" extrusionOk="0">
                    <a:moveTo>
                      <a:pt x="17081" y="0"/>
                    </a:moveTo>
                    <a:lnTo>
                      <a:pt x="40" y="9907"/>
                    </a:lnTo>
                    <a:lnTo>
                      <a:pt x="0" y="24315"/>
                    </a:lnTo>
                    <a:lnTo>
                      <a:pt x="17041" y="14408"/>
                    </a:lnTo>
                    <a:lnTo>
                      <a:pt x="17081" y="0"/>
                    </a:lnTo>
                    <a:close/>
                  </a:path>
                </a:pathLst>
              </a:custGeom>
              <a:solidFill>
                <a:srgbClr val="4D7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79" name="Google Shape;1379;p30"/>
              <p:cNvSpPr/>
              <p:nvPr/>
            </p:nvSpPr>
            <p:spPr>
              <a:xfrm>
                <a:off x="4435950" y="3714025"/>
                <a:ext cx="158275" cy="451175"/>
              </a:xfrm>
              <a:custGeom>
                <a:avLst/>
                <a:gdLst/>
                <a:ahLst/>
                <a:cxnLst/>
                <a:rect l="l" t="t" r="r" b="b"/>
                <a:pathLst>
                  <a:path w="6331" h="18047" extrusionOk="0">
                    <a:moveTo>
                      <a:pt x="40" y="1"/>
                    </a:moveTo>
                    <a:lnTo>
                      <a:pt x="0" y="14429"/>
                    </a:lnTo>
                    <a:lnTo>
                      <a:pt x="6290" y="18046"/>
                    </a:lnTo>
                    <a:lnTo>
                      <a:pt x="6330" y="3638"/>
                    </a:lnTo>
                    <a:lnTo>
                      <a:pt x="40" y="1"/>
                    </a:lnTo>
                    <a:close/>
                  </a:path>
                </a:pathLst>
              </a:custGeom>
              <a:solidFill>
                <a:srgbClr val="2D47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0" name="Google Shape;1380;p30"/>
              <p:cNvSpPr/>
              <p:nvPr/>
            </p:nvSpPr>
            <p:spPr>
              <a:xfrm>
                <a:off x="4436950" y="3466375"/>
                <a:ext cx="583275" cy="338600"/>
              </a:xfrm>
              <a:custGeom>
                <a:avLst/>
                <a:gdLst/>
                <a:ahLst/>
                <a:cxnLst/>
                <a:rect l="l" t="t" r="r" b="b"/>
                <a:pathLst>
                  <a:path w="23331" h="13544" extrusionOk="0">
                    <a:moveTo>
                      <a:pt x="17041" y="0"/>
                    </a:moveTo>
                    <a:lnTo>
                      <a:pt x="0" y="9907"/>
                    </a:lnTo>
                    <a:lnTo>
                      <a:pt x="6290" y="13544"/>
                    </a:lnTo>
                    <a:lnTo>
                      <a:pt x="23331" y="3637"/>
                    </a:lnTo>
                    <a:lnTo>
                      <a:pt x="170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1" name="Google Shape;1381;p30"/>
              <p:cNvSpPr/>
              <p:nvPr/>
            </p:nvSpPr>
            <p:spPr>
              <a:xfrm>
                <a:off x="4636900" y="3816525"/>
                <a:ext cx="26650" cy="81900"/>
              </a:xfrm>
              <a:custGeom>
                <a:avLst/>
                <a:gdLst/>
                <a:ahLst/>
                <a:cxnLst/>
                <a:rect l="l" t="t" r="r" b="b"/>
                <a:pathLst>
                  <a:path w="1066" h="3276" extrusionOk="0">
                    <a:moveTo>
                      <a:pt x="1065" y="0"/>
                    </a:moveTo>
                    <a:lnTo>
                      <a:pt x="0" y="603"/>
                    </a:lnTo>
                    <a:lnTo>
                      <a:pt x="0" y="3276"/>
                    </a:lnTo>
                    <a:lnTo>
                      <a:pt x="1065" y="2653"/>
                    </a:lnTo>
                    <a:lnTo>
                      <a:pt x="10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2" name="Google Shape;1382;p30"/>
              <p:cNvSpPr/>
              <p:nvPr/>
            </p:nvSpPr>
            <p:spPr>
              <a:xfrm>
                <a:off x="4684625" y="3788875"/>
                <a:ext cx="27150" cy="81925"/>
              </a:xfrm>
              <a:custGeom>
                <a:avLst/>
                <a:gdLst/>
                <a:ahLst/>
                <a:cxnLst/>
                <a:rect l="l" t="t" r="r" b="b"/>
                <a:pathLst>
                  <a:path w="1086" h="3277" extrusionOk="0">
                    <a:moveTo>
                      <a:pt x="1065" y="1"/>
                    </a:moveTo>
                    <a:lnTo>
                      <a:pt x="0" y="624"/>
                    </a:lnTo>
                    <a:lnTo>
                      <a:pt x="0" y="3276"/>
                    </a:lnTo>
                    <a:lnTo>
                      <a:pt x="1085" y="2653"/>
                    </a:lnTo>
                    <a:lnTo>
                      <a:pt x="10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3" name="Google Shape;1383;p30"/>
              <p:cNvSpPr/>
              <p:nvPr/>
            </p:nvSpPr>
            <p:spPr>
              <a:xfrm>
                <a:off x="4732350" y="3761250"/>
                <a:ext cx="27150" cy="81925"/>
              </a:xfrm>
              <a:custGeom>
                <a:avLst/>
                <a:gdLst/>
                <a:ahLst/>
                <a:cxnLst/>
                <a:rect l="l" t="t" r="r" b="b"/>
                <a:pathLst>
                  <a:path w="1086" h="3277" extrusionOk="0">
                    <a:moveTo>
                      <a:pt x="1065" y="1"/>
                    </a:moveTo>
                    <a:lnTo>
                      <a:pt x="0" y="624"/>
                    </a:lnTo>
                    <a:lnTo>
                      <a:pt x="0" y="3276"/>
                    </a:lnTo>
                    <a:lnTo>
                      <a:pt x="1085" y="2653"/>
                    </a:lnTo>
                    <a:lnTo>
                      <a:pt x="10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4" name="Google Shape;1384;p30"/>
              <p:cNvSpPr/>
              <p:nvPr/>
            </p:nvSpPr>
            <p:spPr>
              <a:xfrm>
                <a:off x="4780075" y="3733625"/>
                <a:ext cx="27150" cy="81900"/>
              </a:xfrm>
              <a:custGeom>
                <a:avLst/>
                <a:gdLst/>
                <a:ahLst/>
                <a:cxnLst/>
                <a:rect l="l" t="t" r="r" b="b"/>
                <a:pathLst>
                  <a:path w="1086" h="3276" extrusionOk="0">
                    <a:moveTo>
                      <a:pt x="1065" y="1"/>
                    </a:moveTo>
                    <a:lnTo>
                      <a:pt x="0" y="623"/>
                    </a:lnTo>
                    <a:lnTo>
                      <a:pt x="0" y="3276"/>
                    </a:lnTo>
                    <a:lnTo>
                      <a:pt x="1085" y="2653"/>
                    </a:lnTo>
                    <a:lnTo>
                      <a:pt x="10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5" name="Google Shape;1385;p30"/>
              <p:cNvSpPr/>
              <p:nvPr/>
            </p:nvSpPr>
            <p:spPr>
              <a:xfrm>
                <a:off x="4636900" y="3912475"/>
                <a:ext cx="26650" cy="81900"/>
              </a:xfrm>
              <a:custGeom>
                <a:avLst/>
                <a:gdLst/>
                <a:ahLst/>
                <a:cxnLst/>
                <a:rect l="l" t="t" r="r" b="b"/>
                <a:pathLst>
                  <a:path w="1066" h="3276" extrusionOk="0">
                    <a:moveTo>
                      <a:pt x="1065" y="0"/>
                    </a:moveTo>
                    <a:lnTo>
                      <a:pt x="0" y="623"/>
                    </a:lnTo>
                    <a:lnTo>
                      <a:pt x="0" y="3276"/>
                    </a:lnTo>
                    <a:lnTo>
                      <a:pt x="1065" y="2653"/>
                    </a:lnTo>
                    <a:lnTo>
                      <a:pt x="10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6" name="Google Shape;1386;p30"/>
              <p:cNvSpPr/>
              <p:nvPr/>
            </p:nvSpPr>
            <p:spPr>
              <a:xfrm>
                <a:off x="4684625" y="3884850"/>
                <a:ext cx="27150" cy="81900"/>
              </a:xfrm>
              <a:custGeom>
                <a:avLst/>
                <a:gdLst/>
                <a:ahLst/>
                <a:cxnLst/>
                <a:rect l="l" t="t" r="r" b="b"/>
                <a:pathLst>
                  <a:path w="1086" h="3276" extrusionOk="0">
                    <a:moveTo>
                      <a:pt x="1065" y="0"/>
                    </a:moveTo>
                    <a:lnTo>
                      <a:pt x="0" y="623"/>
                    </a:lnTo>
                    <a:lnTo>
                      <a:pt x="0" y="3276"/>
                    </a:lnTo>
                    <a:lnTo>
                      <a:pt x="1085" y="2673"/>
                    </a:lnTo>
                    <a:lnTo>
                      <a:pt x="10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7" name="Google Shape;1387;p30"/>
              <p:cNvSpPr/>
              <p:nvPr/>
            </p:nvSpPr>
            <p:spPr>
              <a:xfrm>
                <a:off x="4732350" y="3857200"/>
                <a:ext cx="27150" cy="82425"/>
              </a:xfrm>
              <a:custGeom>
                <a:avLst/>
                <a:gdLst/>
                <a:ahLst/>
                <a:cxnLst/>
                <a:rect l="l" t="t" r="r" b="b"/>
                <a:pathLst>
                  <a:path w="1086" h="3297" extrusionOk="0">
                    <a:moveTo>
                      <a:pt x="1065" y="1"/>
                    </a:moveTo>
                    <a:lnTo>
                      <a:pt x="0" y="624"/>
                    </a:lnTo>
                    <a:lnTo>
                      <a:pt x="0" y="3296"/>
                    </a:lnTo>
                    <a:lnTo>
                      <a:pt x="1085" y="2673"/>
                    </a:lnTo>
                    <a:lnTo>
                      <a:pt x="1065" y="1"/>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8" name="Google Shape;1388;p30"/>
              <p:cNvSpPr/>
              <p:nvPr/>
            </p:nvSpPr>
            <p:spPr>
              <a:xfrm>
                <a:off x="4780075" y="3829575"/>
                <a:ext cx="27150" cy="82425"/>
              </a:xfrm>
              <a:custGeom>
                <a:avLst/>
                <a:gdLst/>
                <a:ahLst/>
                <a:cxnLst/>
                <a:rect l="l" t="t" r="r" b="b"/>
                <a:pathLst>
                  <a:path w="1086" h="3297" extrusionOk="0">
                    <a:moveTo>
                      <a:pt x="1065" y="1"/>
                    </a:moveTo>
                    <a:lnTo>
                      <a:pt x="0" y="624"/>
                    </a:lnTo>
                    <a:lnTo>
                      <a:pt x="0" y="3296"/>
                    </a:lnTo>
                    <a:lnTo>
                      <a:pt x="1085" y="2673"/>
                    </a:lnTo>
                    <a:lnTo>
                      <a:pt x="1065" y="1"/>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9" name="Google Shape;1389;p30"/>
              <p:cNvSpPr/>
              <p:nvPr/>
            </p:nvSpPr>
            <p:spPr>
              <a:xfrm>
                <a:off x="4636900" y="4008425"/>
                <a:ext cx="26650" cy="81900"/>
              </a:xfrm>
              <a:custGeom>
                <a:avLst/>
                <a:gdLst/>
                <a:ahLst/>
                <a:cxnLst/>
                <a:rect l="l" t="t" r="r" b="b"/>
                <a:pathLst>
                  <a:path w="1066" h="3276" extrusionOk="0">
                    <a:moveTo>
                      <a:pt x="1065" y="0"/>
                    </a:moveTo>
                    <a:lnTo>
                      <a:pt x="0" y="623"/>
                    </a:lnTo>
                    <a:lnTo>
                      <a:pt x="0" y="3276"/>
                    </a:lnTo>
                    <a:lnTo>
                      <a:pt x="1065" y="2673"/>
                    </a:lnTo>
                    <a:lnTo>
                      <a:pt x="10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0" name="Google Shape;1390;p30"/>
              <p:cNvSpPr/>
              <p:nvPr/>
            </p:nvSpPr>
            <p:spPr>
              <a:xfrm>
                <a:off x="4684625" y="3980800"/>
                <a:ext cx="27150" cy="82400"/>
              </a:xfrm>
              <a:custGeom>
                <a:avLst/>
                <a:gdLst/>
                <a:ahLst/>
                <a:cxnLst/>
                <a:rect l="l" t="t" r="r" b="b"/>
                <a:pathLst>
                  <a:path w="1086" h="3296" extrusionOk="0">
                    <a:moveTo>
                      <a:pt x="1065" y="0"/>
                    </a:moveTo>
                    <a:lnTo>
                      <a:pt x="0" y="623"/>
                    </a:lnTo>
                    <a:lnTo>
                      <a:pt x="0" y="3296"/>
                    </a:lnTo>
                    <a:lnTo>
                      <a:pt x="1085" y="2673"/>
                    </a:lnTo>
                    <a:lnTo>
                      <a:pt x="10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1" name="Google Shape;1391;p30"/>
              <p:cNvSpPr/>
              <p:nvPr/>
            </p:nvSpPr>
            <p:spPr>
              <a:xfrm>
                <a:off x="4732350" y="3953675"/>
                <a:ext cx="27150" cy="81900"/>
              </a:xfrm>
              <a:custGeom>
                <a:avLst/>
                <a:gdLst/>
                <a:ahLst/>
                <a:cxnLst/>
                <a:rect l="l" t="t" r="r" b="b"/>
                <a:pathLst>
                  <a:path w="1086" h="3276" extrusionOk="0">
                    <a:moveTo>
                      <a:pt x="1065" y="0"/>
                    </a:moveTo>
                    <a:lnTo>
                      <a:pt x="0" y="603"/>
                    </a:lnTo>
                    <a:lnTo>
                      <a:pt x="0" y="3276"/>
                    </a:lnTo>
                    <a:lnTo>
                      <a:pt x="1085" y="2653"/>
                    </a:lnTo>
                    <a:lnTo>
                      <a:pt x="1065" y="0"/>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2" name="Google Shape;1392;p30"/>
              <p:cNvSpPr/>
              <p:nvPr/>
            </p:nvSpPr>
            <p:spPr>
              <a:xfrm>
                <a:off x="4780075" y="3926025"/>
                <a:ext cx="27150" cy="81925"/>
              </a:xfrm>
              <a:custGeom>
                <a:avLst/>
                <a:gdLst/>
                <a:ahLst/>
                <a:cxnLst/>
                <a:rect l="l" t="t" r="r" b="b"/>
                <a:pathLst>
                  <a:path w="1086" h="3277" extrusionOk="0">
                    <a:moveTo>
                      <a:pt x="1065" y="1"/>
                    </a:moveTo>
                    <a:lnTo>
                      <a:pt x="0" y="624"/>
                    </a:lnTo>
                    <a:lnTo>
                      <a:pt x="0" y="3276"/>
                    </a:lnTo>
                    <a:lnTo>
                      <a:pt x="1085" y="2653"/>
                    </a:lnTo>
                    <a:lnTo>
                      <a:pt x="1065" y="1"/>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3" name="Google Shape;1393;p30"/>
              <p:cNvSpPr/>
              <p:nvPr/>
            </p:nvSpPr>
            <p:spPr>
              <a:xfrm>
                <a:off x="4820250" y="3711025"/>
                <a:ext cx="27175" cy="81900"/>
              </a:xfrm>
              <a:custGeom>
                <a:avLst/>
                <a:gdLst/>
                <a:ahLst/>
                <a:cxnLst/>
                <a:rect l="l" t="t" r="r" b="b"/>
                <a:pathLst>
                  <a:path w="1087" h="3276" extrusionOk="0">
                    <a:moveTo>
                      <a:pt x="1086" y="0"/>
                    </a:moveTo>
                    <a:lnTo>
                      <a:pt x="1" y="623"/>
                    </a:lnTo>
                    <a:lnTo>
                      <a:pt x="21" y="3276"/>
                    </a:lnTo>
                    <a:lnTo>
                      <a:pt x="1086" y="2673"/>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4" name="Google Shape;1394;p30"/>
              <p:cNvSpPr/>
              <p:nvPr/>
            </p:nvSpPr>
            <p:spPr>
              <a:xfrm>
                <a:off x="4867975" y="3683400"/>
                <a:ext cx="27175" cy="82400"/>
              </a:xfrm>
              <a:custGeom>
                <a:avLst/>
                <a:gdLst/>
                <a:ahLst/>
                <a:cxnLst/>
                <a:rect l="l" t="t" r="r" b="b"/>
                <a:pathLst>
                  <a:path w="1087" h="3296" extrusionOk="0">
                    <a:moveTo>
                      <a:pt x="1086" y="0"/>
                    </a:moveTo>
                    <a:lnTo>
                      <a:pt x="1" y="623"/>
                    </a:lnTo>
                    <a:lnTo>
                      <a:pt x="21" y="3296"/>
                    </a:lnTo>
                    <a:lnTo>
                      <a:pt x="1086" y="2673"/>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5" name="Google Shape;1395;p30"/>
              <p:cNvSpPr/>
              <p:nvPr/>
            </p:nvSpPr>
            <p:spPr>
              <a:xfrm>
                <a:off x="4915700" y="3655750"/>
                <a:ext cx="27175" cy="82425"/>
              </a:xfrm>
              <a:custGeom>
                <a:avLst/>
                <a:gdLst/>
                <a:ahLst/>
                <a:cxnLst/>
                <a:rect l="l" t="t" r="r" b="b"/>
                <a:pathLst>
                  <a:path w="1087" h="3297" extrusionOk="0">
                    <a:moveTo>
                      <a:pt x="1086" y="1"/>
                    </a:moveTo>
                    <a:lnTo>
                      <a:pt x="1" y="624"/>
                    </a:lnTo>
                    <a:lnTo>
                      <a:pt x="21" y="3296"/>
                    </a:lnTo>
                    <a:lnTo>
                      <a:pt x="1086" y="2673"/>
                    </a:lnTo>
                    <a:lnTo>
                      <a:pt x="1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6" name="Google Shape;1396;p30"/>
              <p:cNvSpPr/>
              <p:nvPr/>
            </p:nvSpPr>
            <p:spPr>
              <a:xfrm>
                <a:off x="4963425" y="3628625"/>
                <a:ext cx="27175" cy="81925"/>
              </a:xfrm>
              <a:custGeom>
                <a:avLst/>
                <a:gdLst/>
                <a:ahLst/>
                <a:cxnLst/>
                <a:rect l="l" t="t" r="r" b="b"/>
                <a:pathLst>
                  <a:path w="1087" h="3277" extrusionOk="0">
                    <a:moveTo>
                      <a:pt x="1086" y="1"/>
                    </a:moveTo>
                    <a:lnTo>
                      <a:pt x="1" y="604"/>
                    </a:lnTo>
                    <a:lnTo>
                      <a:pt x="21" y="3276"/>
                    </a:lnTo>
                    <a:lnTo>
                      <a:pt x="1086" y="2653"/>
                    </a:lnTo>
                    <a:lnTo>
                      <a:pt x="1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7" name="Google Shape;1397;p30"/>
              <p:cNvSpPr/>
              <p:nvPr/>
            </p:nvSpPr>
            <p:spPr>
              <a:xfrm>
                <a:off x="4820250" y="3807475"/>
                <a:ext cx="27175" cy="81900"/>
              </a:xfrm>
              <a:custGeom>
                <a:avLst/>
                <a:gdLst/>
                <a:ahLst/>
                <a:cxnLst/>
                <a:rect l="l" t="t" r="r" b="b"/>
                <a:pathLst>
                  <a:path w="1087" h="3276" extrusionOk="0">
                    <a:moveTo>
                      <a:pt x="1086" y="0"/>
                    </a:moveTo>
                    <a:lnTo>
                      <a:pt x="1" y="603"/>
                    </a:lnTo>
                    <a:lnTo>
                      <a:pt x="21" y="3276"/>
                    </a:lnTo>
                    <a:lnTo>
                      <a:pt x="1086" y="2653"/>
                    </a:lnTo>
                    <a:lnTo>
                      <a:pt x="1086" y="0"/>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8" name="Google Shape;1398;p30"/>
              <p:cNvSpPr/>
              <p:nvPr/>
            </p:nvSpPr>
            <p:spPr>
              <a:xfrm>
                <a:off x="4867975" y="3779850"/>
                <a:ext cx="27175" cy="81900"/>
              </a:xfrm>
              <a:custGeom>
                <a:avLst/>
                <a:gdLst/>
                <a:ahLst/>
                <a:cxnLst/>
                <a:rect l="l" t="t" r="r" b="b"/>
                <a:pathLst>
                  <a:path w="1087" h="3276" extrusionOk="0">
                    <a:moveTo>
                      <a:pt x="1086" y="0"/>
                    </a:moveTo>
                    <a:lnTo>
                      <a:pt x="1" y="623"/>
                    </a:lnTo>
                    <a:lnTo>
                      <a:pt x="21" y="3276"/>
                    </a:lnTo>
                    <a:lnTo>
                      <a:pt x="1086" y="2653"/>
                    </a:lnTo>
                    <a:lnTo>
                      <a:pt x="1086" y="0"/>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9" name="Google Shape;1399;p30"/>
              <p:cNvSpPr/>
              <p:nvPr/>
            </p:nvSpPr>
            <p:spPr>
              <a:xfrm>
                <a:off x="4915700" y="3752225"/>
                <a:ext cx="27175" cy="81900"/>
              </a:xfrm>
              <a:custGeom>
                <a:avLst/>
                <a:gdLst/>
                <a:ahLst/>
                <a:cxnLst/>
                <a:rect l="l" t="t" r="r" b="b"/>
                <a:pathLst>
                  <a:path w="1087" h="3276" extrusionOk="0">
                    <a:moveTo>
                      <a:pt x="1086" y="0"/>
                    </a:moveTo>
                    <a:lnTo>
                      <a:pt x="1" y="623"/>
                    </a:lnTo>
                    <a:lnTo>
                      <a:pt x="21" y="3275"/>
                    </a:lnTo>
                    <a:lnTo>
                      <a:pt x="1086" y="2653"/>
                    </a:lnTo>
                    <a:lnTo>
                      <a:pt x="1086" y="0"/>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0" name="Google Shape;1400;p30"/>
              <p:cNvSpPr/>
              <p:nvPr/>
            </p:nvSpPr>
            <p:spPr>
              <a:xfrm>
                <a:off x="4963425" y="3724575"/>
                <a:ext cx="27175" cy="81925"/>
              </a:xfrm>
              <a:custGeom>
                <a:avLst/>
                <a:gdLst/>
                <a:ahLst/>
                <a:cxnLst/>
                <a:rect l="l" t="t" r="r" b="b"/>
                <a:pathLst>
                  <a:path w="1087" h="3277" extrusionOk="0">
                    <a:moveTo>
                      <a:pt x="1086" y="1"/>
                    </a:moveTo>
                    <a:lnTo>
                      <a:pt x="1" y="624"/>
                    </a:lnTo>
                    <a:lnTo>
                      <a:pt x="21" y="3276"/>
                    </a:lnTo>
                    <a:lnTo>
                      <a:pt x="1086" y="2653"/>
                    </a:lnTo>
                    <a:lnTo>
                      <a:pt x="1086" y="1"/>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1" name="Google Shape;1401;p30"/>
              <p:cNvSpPr/>
              <p:nvPr/>
            </p:nvSpPr>
            <p:spPr>
              <a:xfrm>
                <a:off x="4820250" y="3903425"/>
                <a:ext cx="27175" cy="81925"/>
              </a:xfrm>
              <a:custGeom>
                <a:avLst/>
                <a:gdLst/>
                <a:ahLst/>
                <a:cxnLst/>
                <a:rect l="l" t="t" r="r" b="b"/>
                <a:pathLst>
                  <a:path w="1087" h="3277" extrusionOk="0">
                    <a:moveTo>
                      <a:pt x="1086" y="1"/>
                    </a:moveTo>
                    <a:lnTo>
                      <a:pt x="1" y="624"/>
                    </a:lnTo>
                    <a:lnTo>
                      <a:pt x="21" y="3276"/>
                    </a:lnTo>
                    <a:lnTo>
                      <a:pt x="1086" y="2653"/>
                    </a:lnTo>
                    <a:lnTo>
                      <a:pt x="1086" y="1"/>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2" name="Google Shape;1402;p30"/>
              <p:cNvSpPr/>
              <p:nvPr/>
            </p:nvSpPr>
            <p:spPr>
              <a:xfrm>
                <a:off x="4867975" y="3875800"/>
                <a:ext cx="27175" cy="81900"/>
              </a:xfrm>
              <a:custGeom>
                <a:avLst/>
                <a:gdLst/>
                <a:ahLst/>
                <a:cxnLst/>
                <a:rect l="l" t="t" r="r" b="b"/>
                <a:pathLst>
                  <a:path w="1087" h="3276" extrusionOk="0">
                    <a:moveTo>
                      <a:pt x="1086" y="0"/>
                    </a:moveTo>
                    <a:lnTo>
                      <a:pt x="1" y="623"/>
                    </a:lnTo>
                    <a:lnTo>
                      <a:pt x="21" y="3276"/>
                    </a:lnTo>
                    <a:lnTo>
                      <a:pt x="1086" y="2673"/>
                    </a:lnTo>
                    <a:lnTo>
                      <a:pt x="1086" y="0"/>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3" name="Google Shape;1403;p30"/>
              <p:cNvSpPr/>
              <p:nvPr/>
            </p:nvSpPr>
            <p:spPr>
              <a:xfrm>
                <a:off x="4915700" y="3848175"/>
                <a:ext cx="27175" cy="82400"/>
              </a:xfrm>
              <a:custGeom>
                <a:avLst/>
                <a:gdLst/>
                <a:ahLst/>
                <a:cxnLst/>
                <a:rect l="l" t="t" r="r" b="b"/>
                <a:pathLst>
                  <a:path w="1087" h="3296" extrusionOk="0">
                    <a:moveTo>
                      <a:pt x="1086" y="0"/>
                    </a:moveTo>
                    <a:lnTo>
                      <a:pt x="1" y="623"/>
                    </a:lnTo>
                    <a:lnTo>
                      <a:pt x="21" y="3296"/>
                    </a:lnTo>
                    <a:lnTo>
                      <a:pt x="1086" y="2673"/>
                    </a:lnTo>
                    <a:lnTo>
                      <a:pt x="1086" y="0"/>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4" name="Google Shape;1404;p30"/>
              <p:cNvSpPr/>
              <p:nvPr/>
            </p:nvSpPr>
            <p:spPr>
              <a:xfrm>
                <a:off x="4963425" y="3820525"/>
                <a:ext cx="27175" cy="82425"/>
              </a:xfrm>
              <a:custGeom>
                <a:avLst/>
                <a:gdLst/>
                <a:ahLst/>
                <a:cxnLst/>
                <a:rect l="l" t="t" r="r" b="b"/>
                <a:pathLst>
                  <a:path w="1087" h="3297" extrusionOk="0">
                    <a:moveTo>
                      <a:pt x="1086" y="1"/>
                    </a:moveTo>
                    <a:lnTo>
                      <a:pt x="1" y="624"/>
                    </a:lnTo>
                    <a:lnTo>
                      <a:pt x="21" y="3296"/>
                    </a:lnTo>
                    <a:lnTo>
                      <a:pt x="1086" y="2674"/>
                    </a:lnTo>
                    <a:lnTo>
                      <a:pt x="1086" y="1"/>
                    </a:lnTo>
                    <a:close/>
                  </a:path>
                </a:pathLst>
              </a:custGeom>
              <a:solidFill>
                <a:srgbClr val="B42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5" name="Google Shape;1405;p30"/>
              <p:cNvSpPr/>
              <p:nvPr/>
            </p:nvSpPr>
            <p:spPr>
              <a:xfrm>
                <a:off x="4860950" y="3713025"/>
                <a:ext cx="427050" cy="608400"/>
              </a:xfrm>
              <a:custGeom>
                <a:avLst/>
                <a:gdLst/>
                <a:ahLst/>
                <a:cxnLst/>
                <a:rect l="l" t="t" r="r" b="b"/>
                <a:pathLst>
                  <a:path w="17082" h="24336" extrusionOk="0">
                    <a:moveTo>
                      <a:pt x="17081" y="1"/>
                    </a:moveTo>
                    <a:lnTo>
                      <a:pt x="41" y="9907"/>
                    </a:lnTo>
                    <a:lnTo>
                      <a:pt x="1" y="24336"/>
                    </a:lnTo>
                    <a:lnTo>
                      <a:pt x="1" y="24336"/>
                    </a:lnTo>
                    <a:lnTo>
                      <a:pt x="17041" y="14429"/>
                    </a:lnTo>
                    <a:lnTo>
                      <a:pt x="17081" y="1"/>
                    </a:lnTo>
                    <a:close/>
                  </a:path>
                </a:pathLst>
              </a:custGeom>
              <a:solidFill>
                <a:srgbClr val="4D7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6" name="Google Shape;1406;p30"/>
              <p:cNvSpPr/>
              <p:nvPr/>
            </p:nvSpPr>
            <p:spPr>
              <a:xfrm>
                <a:off x="4703700" y="3869775"/>
                <a:ext cx="158275" cy="451650"/>
              </a:xfrm>
              <a:custGeom>
                <a:avLst/>
                <a:gdLst/>
                <a:ahLst/>
                <a:cxnLst/>
                <a:rect l="l" t="t" r="r" b="b"/>
                <a:pathLst>
                  <a:path w="6331" h="18066" extrusionOk="0">
                    <a:moveTo>
                      <a:pt x="41" y="0"/>
                    </a:moveTo>
                    <a:lnTo>
                      <a:pt x="1" y="14428"/>
                    </a:lnTo>
                    <a:lnTo>
                      <a:pt x="6291" y="18066"/>
                    </a:lnTo>
                    <a:lnTo>
                      <a:pt x="6331" y="3637"/>
                    </a:lnTo>
                    <a:lnTo>
                      <a:pt x="41" y="0"/>
                    </a:lnTo>
                    <a:close/>
                  </a:path>
                </a:pathLst>
              </a:custGeom>
              <a:solidFill>
                <a:srgbClr val="2D47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7" name="Google Shape;1407;p30"/>
              <p:cNvSpPr/>
              <p:nvPr/>
            </p:nvSpPr>
            <p:spPr>
              <a:xfrm>
                <a:off x="4704725" y="3622600"/>
                <a:ext cx="583275" cy="338125"/>
              </a:xfrm>
              <a:custGeom>
                <a:avLst/>
                <a:gdLst/>
                <a:ahLst/>
                <a:cxnLst/>
                <a:rect l="l" t="t" r="r" b="b"/>
                <a:pathLst>
                  <a:path w="23331" h="13525" extrusionOk="0">
                    <a:moveTo>
                      <a:pt x="17041" y="1"/>
                    </a:moveTo>
                    <a:lnTo>
                      <a:pt x="0" y="9887"/>
                    </a:lnTo>
                    <a:lnTo>
                      <a:pt x="6290" y="13524"/>
                    </a:lnTo>
                    <a:lnTo>
                      <a:pt x="23330" y="3618"/>
                    </a:lnTo>
                    <a:lnTo>
                      <a:pt x="1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8" name="Google Shape;1408;p30"/>
              <p:cNvSpPr/>
              <p:nvPr/>
            </p:nvSpPr>
            <p:spPr>
              <a:xfrm>
                <a:off x="4904650" y="3972250"/>
                <a:ext cx="26650" cy="81925"/>
              </a:xfrm>
              <a:custGeom>
                <a:avLst/>
                <a:gdLst/>
                <a:ahLst/>
                <a:cxnLst/>
                <a:rect l="l" t="t" r="r" b="b"/>
                <a:pathLst>
                  <a:path w="1066" h="3277" extrusionOk="0">
                    <a:moveTo>
                      <a:pt x="1066" y="1"/>
                    </a:moveTo>
                    <a:lnTo>
                      <a:pt x="1" y="624"/>
                    </a:lnTo>
                    <a:lnTo>
                      <a:pt x="1" y="3276"/>
                    </a:lnTo>
                    <a:lnTo>
                      <a:pt x="1066" y="2653"/>
                    </a:lnTo>
                    <a:lnTo>
                      <a:pt x="1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9" name="Google Shape;1409;p30"/>
              <p:cNvSpPr/>
              <p:nvPr/>
            </p:nvSpPr>
            <p:spPr>
              <a:xfrm>
                <a:off x="4952375" y="3944625"/>
                <a:ext cx="27175" cy="81900"/>
              </a:xfrm>
              <a:custGeom>
                <a:avLst/>
                <a:gdLst/>
                <a:ahLst/>
                <a:cxnLst/>
                <a:rect l="l" t="t" r="r" b="b"/>
                <a:pathLst>
                  <a:path w="1087" h="3276" extrusionOk="0">
                    <a:moveTo>
                      <a:pt x="1066" y="0"/>
                    </a:moveTo>
                    <a:lnTo>
                      <a:pt x="1" y="623"/>
                    </a:lnTo>
                    <a:lnTo>
                      <a:pt x="1" y="3276"/>
                    </a:lnTo>
                    <a:lnTo>
                      <a:pt x="1086" y="2653"/>
                    </a:lnTo>
                    <a:lnTo>
                      <a:pt x="1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0" name="Google Shape;1410;p30"/>
              <p:cNvSpPr/>
              <p:nvPr/>
            </p:nvSpPr>
            <p:spPr>
              <a:xfrm>
                <a:off x="5000100" y="3917000"/>
                <a:ext cx="27175" cy="81900"/>
              </a:xfrm>
              <a:custGeom>
                <a:avLst/>
                <a:gdLst/>
                <a:ahLst/>
                <a:cxnLst/>
                <a:rect l="l" t="t" r="r" b="b"/>
                <a:pathLst>
                  <a:path w="1087" h="3276" extrusionOk="0">
                    <a:moveTo>
                      <a:pt x="1066" y="0"/>
                    </a:moveTo>
                    <a:lnTo>
                      <a:pt x="1" y="623"/>
                    </a:lnTo>
                    <a:lnTo>
                      <a:pt x="1" y="3276"/>
                    </a:lnTo>
                    <a:lnTo>
                      <a:pt x="1086" y="2673"/>
                    </a:lnTo>
                    <a:lnTo>
                      <a:pt x="1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1" name="Google Shape;1411;p30"/>
              <p:cNvSpPr/>
              <p:nvPr/>
            </p:nvSpPr>
            <p:spPr>
              <a:xfrm>
                <a:off x="5047825" y="3889350"/>
                <a:ext cx="27175" cy="82425"/>
              </a:xfrm>
              <a:custGeom>
                <a:avLst/>
                <a:gdLst/>
                <a:ahLst/>
                <a:cxnLst/>
                <a:rect l="l" t="t" r="r" b="b"/>
                <a:pathLst>
                  <a:path w="1087" h="3297" extrusionOk="0">
                    <a:moveTo>
                      <a:pt x="1066" y="1"/>
                    </a:moveTo>
                    <a:lnTo>
                      <a:pt x="1" y="624"/>
                    </a:lnTo>
                    <a:lnTo>
                      <a:pt x="1" y="3296"/>
                    </a:lnTo>
                    <a:lnTo>
                      <a:pt x="1086" y="2674"/>
                    </a:lnTo>
                    <a:lnTo>
                      <a:pt x="1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2" name="Google Shape;1412;p30"/>
              <p:cNvSpPr/>
              <p:nvPr/>
            </p:nvSpPr>
            <p:spPr>
              <a:xfrm>
                <a:off x="4904650" y="4068200"/>
                <a:ext cx="26650" cy="82425"/>
              </a:xfrm>
              <a:custGeom>
                <a:avLst/>
                <a:gdLst/>
                <a:ahLst/>
                <a:cxnLst/>
                <a:rect l="l" t="t" r="r" b="b"/>
                <a:pathLst>
                  <a:path w="1066" h="3297" extrusionOk="0">
                    <a:moveTo>
                      <a:pt x="1066" y="1"/>
                    </a:moveTo>
                    <a:lnTo>
                      <a:pt x="1" y="624"/>
                    </a:lnTo>
                    <a:lnTo>
                      <a:pt x="1" y="3296"/>
                    </a:lnTo>
                    <a:lnTo>
                      <a:pt x="1066" y="2673"/>
                    </a:lnTo>
                    <a:lnTo>
                      <a:pt x="1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3" name="Google Shape;1413;p30"/>
              <p:cNvSpPr/>
              <p:nvPr/>
            </p:nvSpPr>
            <p:spPr>
              <a:xfrm>
                <a:off x="4952375" y="4040575"/>
                <a:ext cx="27175" cy="82425"/>
              </a:xfrm>
              <a:custGeom>
                <a:avLst/>
                <a:gdLst/>
                <a:ahLst/>
                <a:cxnLst/>
                <a:rect l="l" t="t" r="r" b="b"/>
                <a:pathLst>
                  <a:path w="1087" h="3297" extrusionOk="0">
                    <a:moveTo>
                      <a:pt x="1066" y="0"/>
                    </a:moveTo>
                    <a:lnTo>
                      <a:pt x="1" y="623"/>
                    </a:lnTo>
                    <a:lnTo>
                      <a:pt x="1" y="3296"/>
                    </a:lnTo>
                    <a:lnTo>
                      <a:pt x="1086" y="2673"/>
                    </a:lnTo>
                    <a:lnTo>
                      <a:pt x="1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4" name="Google Shape;1414;p30"/>
              <p:cNvSpPr/>
              <p:nvPr/>
            </p:nvSpPr>
            <p:spPr>
              <a:xfrm>
                <a:off x="5000100" y="4012950"/>
                <a:ext cx="27175" cy="82400"/>
              </a:xfrm>
              <a:custGeom>
                <a:avLst/>
                <a:gdLst/>
                <a:ahLst/>
                <a:cxnLst/>
                <a:rect l="l" t="t" r="r" b="b"/>
                <a:pathLst>
                  <a:path w="1087" h="3296" extrusionOk="0">
                    <a:moveTo>
                      <a:pt x="1066" y="0"/>
                    </a:moveTo>
                    <a:lnTo>
                      <a:pt x="1" y="623"/>
                    </a:lnTo>
                    <a:lnTo>
                      <a:pt x="1" y="3296"/>
                    </a:lnTo>
                    <a:lnTo>
                      <a:pt x="1086" y="2673"/>
                    </a:lnTo>
                    <a:lnTo>
                      <a:pt x="1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5" name="Google Shape;1415;p30"/>
              <p:cNvSpPr/>
              <p:nvPr/>
            </p:nvSpPr>
            <p:spPr>
              <a:xfrm>
                <a:off x="5047825" y="3985825"/>
                <a:ext cx="27175" cy="81900"/>
              </a:xfrm>
              <a:custGeom>
                <a:avLst/>
                <a:gdLst/>
                <a:ahLst/>
                <a:cxnLst/>
                <a:rect l="l" t="t" r="r" b="b"/>
                <a:pathLst>
                  <a:path w="1087" h="3276" extrusionOk="0">
                    <a:moveTo>
                      <a:pt x="1066" y="0"/>
                    </a:moveTo>
                    <a:lnTo>
                      <a:pt x="1" y="623"/>
                    </a:lnTo>
                    <a:lnTo>
                      <a:pt x="1" y="3276"/>
                    </a:lnTo>
                    <a:lnTo>
                      <a:pt x="1086" y="2653"/>
                    </a:lnTo>
                    <a:lnTo>
                      <a:pt x="1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6" name="Google Shape;1416;p30"/>
              <p:cNvSpPr/>
              <p:nvPr/>
            </p:nvSpPr>
            <p:spPr>
              <a:xfrm>
                <a:off x="4904650" y="4164650"/>
                <a:ext cx="26650" cy="81925"/>
              </a:xfrm>
              <a:custGeom>
                <a:avLst/>
                <a:gdLst/>
                <a:ahLst/>
                <a:cxnLst/>
                <a:rect l="l" t="t" r="r" b="b"/>
                <a:pathLst>
                  <a:path w="1066" h="3277" extrusionOk="0">
                    <a:moveTo>
                      <a:pt x="1066" y="1"/>
                    </a:moveTo>
                    <a:lnTo>
                      <a:pt x="1" y="604"/>
                    </a:lnTo>
                    <a:lnTo>
                      <a:pt x="1" y="3276"/>
                    </a:lnTo>
                    <a:lnTo>
                      <a:pt x="1066" y="2653"/>
                    </a:lnTo>
                    <a:lnTo>
                      <a:pt x="1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7" name="Google Shape;1417;p30"/>
              <p:cNvSpPr/>
              <p:nvPr/>
            </p:nvSpPr>
            <p:spPr>
              <a:xfrm>
                <a:off x="4952375" y="4137025"/>
                <a:ext cx="27175" cy="81925"/>
              </a:xfrm>
              <a:custGeom>
                <a:avLst/>
                <a:gdLst/>
                <a:ahLst/>
                <a:cxnLst/>
                <a:rect l="l" t="t" r="r" b="b"/>
                <a:pathLst>
                  <a:path w="1087" h="3277" extrusionOk="0">
                    <a:moveTo>
                      <a:pt x="1066" y="1"/>
                    </a:moveTo>
                    <a:lnTo>
                      <a:pt x="1" y="624"/>
                    </a:lnTo>
                    <a:lnTo>
                      <a:pt x="1" y="3276"/>
                    </a:lnTo>
                    <a:lnTo>
                      <a:pt x="1086" y="2653"/>
                    </a:lnTo>
                    <a:lnTo>
                      <a:pt x="1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8" name="Google Shape;1418;p30"/>
              <p:cNvSpPr/>
              <p:nvPr/>
            </p:nvSpPr>
            <p:spPr>
              <a:xfrm>
                <a:off x="5000100" y="4109400"/>
                <a:ext cx="27175" cy="81900"/>
              </a:xfrm>
              <a:custGeom>
                <a:avLst/>
                <a:gdLst/>
                <a:ahLst/>
                <a:cxnLst/>
                <a:rect l="l" t="t" r="r" b="b"/>
                <a:pathLst>
                  <a:path w="1087" h="3276" extrusionOk="0">
                    <a:moveTo>
                      <a:pt x="1066" y="0"/>
                    </a:moveTo>
                    <a:lnTo>
                      <a:pt x="1" y="623"/>
                    </a:lnTo>
                    <a:lnTo>
                      <a:pt x="1" y="3276"/>
                    </a:lnTo>
                    <a:lnTo>
                      <a:pt x="1086" y="2653"/>
                    </a:lnTo>
                    <a:lnTo>
                      <a:pt x="1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19" name="Google Shape;1419;p30"/>
              <p:cNvSpPr/>
              <p:nvPr/>
            </p:nvSpPr>
            <p:spPr>
              <a:xfrm>
                <a:off x="5047825" y="4081775"/>
                <a:ext cx="27175" cy="81900"/>
              </a:xfrm>
              <a:custGeom>
                <a:avLst/>
                <a:gdLst/>
                <a:ahLst/>
                <a:cxnLst/>
                <a:rect l="l" t="t" r="r" b="b"/>
                <a:pathLst>
                  <a:path w="1087" h="3276" extrusionOk="0">
                    <a:moveTo>
                      <a:pt x="1066" y="0"/>
                    </a:moveTo>
                    <a:lnTo>
                      <a:pt x="1" y="623"/>
                    </a:lnTo>
                    <a:lnTo>
                      <a:pt x="1" y="3276"/>
                    </a:lnTo>
                    <a:lnTo>
                      <a:pt x="1086" y="2653"/>
                    </a:lnTo>
                    <a:lnTo>
                      <a:pt x="1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0" name="Google Shape;1420;p30"/>
              <p:cNvSpPr/>
              <p:nvPr/>
            </p:nvSpPr>
            <p:spPr>
              <a:xfrm>
                <a:off x="5088025" y="3867250"/>
                <a:ext cx="27150" cy="81925"/>
              </a:xfrm>
              <a:custGeom>
                <a:avLst/>
                <a:gdLst/>
                <a:ahLst/>
                <a:cxnLst/>
                <a:rect l="l" t="t" r="r" b="b"/>
                <a:pathLst>
                  <a:path w="1086" h="3277" extrusionOk="0">
                    <a:moveTo>
                      <a:pt x="1086" y="1"/>
                    </a:moveTo>
                    <a:lnTo>
                      <a:pt x="1" y="604"/>
                    </a:lnTo>
                    <a:lnTo>
                      <a:pt x="21" y="3276"/>
                    </a:lnTo>
                    <a:lnTo>
                      <a:pt x="1086" y="2653"/>
                    </a:lnTo>
                    <a:lnTo>
                      <a:pt x="1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1" name="Google Shape;1421;p30"/>
              <p:cNvSpPr/>
              <p:nvPr/>
            </p:nvSpPr>
            <p:spPr>
              <a:xfrm>
                <a:off x="5135750" y="3839625"/>
                <a:ext cx="27150" cy="81900"/>
              </a:xfrm>
              <a:custGeom>
                <a:avLst/>
                <a:gdLst/>
                <a:ahLst/>
                <a:cxnLst/>
                <a:rect l="l" t="t" r="r" b="b"/>
                <a:pathLst>
                  <a:path w="1086" h="3276" extrusionOk="0">
                    <a:moveTo>
                      <a:pt x="1086" y="1"/>
                    </a:moveTo>
                    <a:lnTo>
                      <a:pt x="1" y="603"/>
                    </a:lnTo>
                    <a:lnTo>
                      <a:pt x="21" y="3276"/>
                    </a:lnTo>
                    <a:lnTo>
                      <a:pt x="1086" y="2653"/>
                    </a:lnTo>
                    <a:lnTo>
                      <a:pt x="1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2" name="Google Shape;1422;p30"/>
              <p:cNvSpPr/>
              <p:nvPr/>
            </p:nvSpPr>
            <p:spPr>
              <a:xfrm>
                <a:off x="5183475" y="3812000"/>
                <a:ext cx="27150" cy="81900"/>
              </a:xfrm>
              <a:custGeom>
                <a:avLst/>
                <a:gdLst/>
                <a:ahLst/>
                <a:cxnLst/>
                <a:rect l="l" t="t" r="r" b="b"/>
                <a:pathLst>
                  <a:path w="1086" h="3276" extrusionOk="0">
                    <a:moveTo>
                      <a:pt x="1086" y="0"/>
                    </a:moveTo>
                    <a:lnTo>
                      <a:pt x="1" y="623"/>
                    </a:lnTo>
                    <a:lnTo>
                      <a:pt x="21" y="3276"/>
                    </a:lnTo>
                    <a:lnTo>
                      <a:pt x="1086" y="2653"/>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3" name="Google Shape;1423;p30"/>
              <p:cNvSpPr/>
              <p:nvPr/>
            </p:nvSpPr>
            <p:spPr>
              <a:xfrm>
                <a:off x="5231200" y="3784375"/>
                <a:ext cx="27150" cy="81900"/>
              </a:xfrm>
              <a:custGeom>
                <a:avLst/>
                <a:gdLst/>
                <a:ahLst/>
                <a:cxnLst/>
                <a:rect l="l" t="t" r="r" b="b"/>
                <a:pathLst>
                  <a:path w="1086" h="3276" extrusionOk="0">
                    <a:moveTo>
                      <a:pt x="1086" y="0"/>
                    </a:moveTo>
                    <a:lnTo>
                      <a:pt x="1" y="623"/>
                    </a:lnTo>
                    <a:lnTo>
                      <a:pt x="21" y="3276"/>
                    </a:lnTo>
                    <a:lnTo>
                      <a:pt x="1086" y="2653"/>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4" name="Google Shape;1424;p30"/>
              <p:cNvSpPr/>
              <p:nvPr/>
            </p:nvSpPr>
            <p:spPr>
              <a:xfrm>
                <a:off x="5088025" y="3963200"/>
                <a:ext cx="27150" cy="81925"/>
              </a:xfrm>
              <a:custGeom>
                <a:avLst/>
                <a:gdLst/>
                <a:ahLst/>
                <a:cxnLst/>
                <a:rect l="l" t="t" r="r" b="b"/>
                <a:pathLst>
                  <a:path w="1086" h="3277" extrusionOk="0">
                    <a:moveTo>
                      <a:pt x="1086" y="1"/>
                    </a:moveTo>
                    <a:lnTo>
                      <a:pt x="1" y="624"/>
                    </a:lnTo>
                    <a:lnTo>
                      <a:pt x="21" y="3276"/>
                    </a:lnTo>
                    <a:lnTo>
                      <a:pt x="1086" y="2653"/>
                    </a:lnTo>
                    <a:lnTo>
                      <a:pt x="1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5" name="Google Shape;1425;p30"/>
              <p:cNvSpPr/>
              <p:nvPr/>
            </p:nvSpPr>
            <p:spPr>
              <a:xfrm>
                <a:off x="5135750" y="3935575"/>
                <a:ext cx="27150" cy="81925"/>
              </a:xfrm>
              <a:custGeom>
                <a:avLst/>
                <a:gdLst/>
                <a:ahLst/>
                <a:cxnLst/>
                <a:rect l="l" t="t" r="r" b="b"/>
                <a:pathLst>
                  <a:path w="1086" h="3277" extrusionOk="0">
                    <a:moveTo>
                      <a:pt x="1086" y="1"/>
                    </a:moveTo>
                    <a:lnTo>
                      <a:pt x="1" y="624"/>
                    </a:lnTo>
                    <a:lnTo>
                      <a:pt x="21" y="3276"/>
                    </a:lnTo>
                    <a:lnTo>
                      <a:pt x="1086" y="2653"/>
                    </a:lnTo>
                    <a:lnTo>
                      <a:pt x="1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6" name="Google Shape;1426;p30"/>
              <p:cNvSpPr/>
              <p:nvPr/>
            </p:nvSpPr>
            <p:spPr>
              <a:xfrm>
                <a:off x="5183475" y="3907950"/>
                <a:ext cx="27150" cy="82400"/>
              </a:xfrm>
              <a:custGeom>
                <a:avLst/>
                <a:gdLst/>
                <a:ahLst/>
                <a:cxnLst/>
                <a:rect l="l" t="t" r="r" b="b"/>
                <a:pathLst>
                  <a:path w="1086" h="3296" extrusionOk="0">
                    <a:moveTo>
                      <a:pt x="1086" y="0"/>
                    </a:moveTo>
                    <a:lnTo>
                      <a:pt x="1" y="623"/>
                    </a:lnTo>
                    <a:lnTo>
                      <a:pt x="21" y="3296"/>
                    </a:lnTo>
                    <a:lnTo>
                      <a:pt x="1086" y="2673"/>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7" name="Google Shape;1427;p30"/>
              <p:cNvSpPr/>
              <p:nvPr/>
            </p:nvSpPr>
            <p:spPr>
              <a:xfrm>
                <a:off x="5231200" y="3880325"/>
                <a:ext cx="27150" cy="82400"/>
              </a:xfrm>
              <a:custGeom>
                <a:avLst/>
                <a:gdLst/>
                <a:ahLst/>
                <a:cxnLst/>
                <a:rect l="l" t="t" r="r" b="b"/>
                <a:pathLst>
                  <a:path w="1086" h="3296" extrusionOk="0">
                    <a:moveTo>
                      <a:pt x="1086" y="0"/>
                    </a:moveTo>
                    <a:lnTo>
                      <a:pt x="1" y="623"/>
                    </a:lnTo>
                    <a:lnTo>
                      <a:pt x="21" y="3296"/>
                    </a:lnTo>
                    <a:lnTo>
                      <a:pt x="1086" y="2673"/>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8" name="Google Shape;1428;p30"/>
              <p:cNvSpPr/>
              <p:nvPr/>
            </p:nvSpPr>
            <p:spPr>
              <a:xfrm>
                <a:off x="5088025" y="4059150"/>
                <a:ext cx="27150" cy="82425"/>
              </a:xfrm>
              <a:custGeom>
                <a:avLst/>
                <a:gdLst/>
                <a:ahLst/>
                <a:cxnLst/>
                <a:rect l="l" t="t" r="r" b="b"/>
                <a:pathLst>
                  <a:path w="1086" h="3297" extrusionOk="0">
                    <a:moveTo>
                      <a:pt x="1086" y="1"/>
                    </a:moveTo>
                    <a:lnTo>
                      <a:pt x="1" y="624"/>
                    </a:lnTo>
                    <a:lnTo>
                      <a:pt x="21" y="3297"/>
                    </a:lnTo>
                    <a:lnTo>
                      <a:pt x="1086" y="2674"/>
                    </a:lnTo>
                    <a:lnTo>
                      <a:pt x="1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29" name="Google Shape;1429;p30"/>
              <p:cNvSpPr/>
              <p:nvPr/>
            </p:nvSpPr>
            <p:spPr>
              <a:xfrm>
                <a:off x="5135750" y="4031525"/>
                <a:ext cx="27150" cy="82425"/>
              </a:xfrm>
              <a:custGeom>
                <a:avLst/>
                <a:gdLst/>
                <a:ahLst/>
                <a:cxnLst/>
                <a:rect l="l" t="t" r="r" b="b"/>
                <a:pathLst>
                  <a:path w="1086" h="3297" extrusionOk="0">
                    <a:moveTo>
                      <a:pt x="1086" y="1"/>
                    </a:moveTo>
                    <a:lnTo>
                      <a:pt x="1" y="624"/>
                    </a:lnTo>
                    <a:lnTo>
                      <a:pt x="21" y="3296"/>
                    </a:lnTo>
                    <a:lnTo>
                      <a:pt x="1086" y="2673"/>
                    </a:lnTo>
                    <a:lnTo>
                      <a:pt x="1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0" name="Google Shape;1430;p30"/>
              <p:cNvSpPr/>
              <p:nvPr/>
            </p:nvSpPr>
            <p:spPr>
              <a:xfrm>
                <a:off x="5183475" y="4004400"/>
                <a:ext cx="27150" cy="81925"/>
              </a:xfrm>
              <a:custGeom>
                <a:avLst/>
                <a:gdLst/>
                <a:ahLst/>
                <a:cxnLst/>
                <a:rect l="l" t="t" r="r" b="b"/>
                <a:pathLst>
                  <a:path w="1086" h="3277" extrusionOk="0">
                    <a:moveTo>
                      <a:pt x="1086" y="1"/>
                    </a:moveTo>
                    <a:lnTo>
                      <a:pt x="1" y="603"/>
                    </a:lnTo>
                    <a:lnTo>
                      <a:pt x="21" y="3276"/>
                    </a:lnTo>
                    <a:lnTo>
                      <a:pt x="1086" y="2653"/>
                    </a:lnTo>
                    <a:lnTo>
                      <a:pt x="1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1" name="Google Shape;1431;p30"/>
              <p:cNvSpPr/>
              <p:nvPr/>
            </p:nvSpPr>
            <p:spPr>
              <a:xfrm>
                <a:off x="5231200" y="3976775"/>
                <a:ext cx="27150" cy="81900"/>
              </a:xfrm>
              <a:custGeom>
                <a:avLst/>
                <a:gdLst/>
                <a:ahLst/>
                <a:cxnLst/>
                <a:rect l="l" t="t" r="r" b="b"/>
                <a:pathLst>
                  <a:path w="1086" h="3276" extrusionOk="0">
                    <a:moveTo>
                      <a:pt x="1086" y="0"/>
                    </a:moveTo>
                    <a:lnTo>
                      <a:pt x="1" y="623"/>
                    </a:lnTo>
                    <a:lnTo>
                      <a:pt x="21" y="3276"/>
                    </a:lnTo>
                    <a:lnTo>
                      <a:pt x="1086" y="2653"/>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2" name="Google Shape;1432;p30"/>
              <p:cNvSpPr/>
              <p:nvPr/>
            </p:nvSpPr>
            <p:spPr>
              <a:xfrm>
                <a:off x="4957900" y="2741450"/>
                <a:ext cx="96000" cy="142175"/>
              </a:xfrm>
              <a:custGeom>
                <a:avLst/>
                <a:gdLst/>
                <a:ahLst/>
                <a:cxnLst/>
                <a:rect l="l" t="t" r="r" b="b"/>
                <a:pathLst>
                  <a:path w="3840" h="5687" extrusionOk="0">
                    <a:moveTo>
                      <a:pt x="3839" y="0"/>
                    </a:moveTo>
                    <a:lnTo>
                      <a:pt x="1" y="2211"/>
                    </a:lnTo>
                    <a:lnTo>
                      <a:pt x="1" y="5687"/>
                    </a:lnTo>
                    <a:lnTo>
                      <a:pt x="3839" y="3456"/>
                    </a:lnTo>
                    <a:lnTo>
                      <a:pt x="38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3" name="Google Shape;1433;p30"/>
              <p:cNvSpPr/>
              <p:nvPr/>
            </p:nvSpPr>
            <p:spPr>
              <a:xfrm>
                <a:off x="5076475" y="2675125"/>
                <a:ext cx="95975" cy="142200"/>
              </a:xfrm>
              <a:custGeom>
                <a:avLst/>
                <a:gdLst/>
                <a:ahLst/>
                <a:cxnLst/>
                <a:rect l="l" t="t" r="r" b="b"/>
                <a:pathLst>
                  <a:path w="3839" h="5688" extrusionOk="0">
                    <a:moveTo>
                      <a:pt x="3838" y="1"/>
                    </a:moveTo>
                    <a:lnTo>
                      <a:pt x="0" y="2211"/>
                    </a:lnTo>
                    <a:lnTo>
                      <a:pt x="0" y="5687"/>
                    </a:lnTo>
                    <a:lnTo>
                      <a:pt x="3838" y="3477"/>
                    </a:lnTo>
                    <a:lnTo>
                      <a:pt x="38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4" name="Google Shape;1434;p30"/>
              <p:cNvSpPr/>
              <p:nvPr/>
            </p:nvSpPr>
            <p:spPr>
              <a:xfrm>
                <a:off x="4770525" y="2743950"/>
                <a:ext cx="95975" cy="142200"/>
              </a:xfrm>
              <a:custGeom>
                <a:avLst/>
                <a:gdLst/>
                <a:ahLst/>
                <a:cxnLst/>
                <a:rect l="l" t="t" r="r" b="b"/>
                <a:pathLst>
                  <a:path w="3839" h="5688" extrusionOk="0">
                    <a:moveTo>
                      <a:pt x="1" y="1"/>
                    </a:moveTo>
                    <a:lnTo>
                      <a:pt x="1" y="3477"/>
                    </a:lnTo>
                    <a:lnTo>
                      <a:pt x="3839" y="5687"/>
                    </a:lnTo>
                    <a:lnTo>
                      <a:pt x="3839" y="221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5" name="Google Shape;1435;p30"/>
              <p:cNvSpPr/>
              <p:nvPr/>
            </p:nvSpPr>
            <p:spPr>
              <a:xfrm>
                <a:off x="4651975" y="2677650"/>
                <a:ext cx="95975" cy="142175"/>
              </a:xfrm>
              <a:custGeom>
                <a:avLst/>
                <a:gdLst/>
                <a:ahLst/>
                <a:cxnLst/>
                <a:rect l="l" t="t" r="r" b="b"/>
                <a:pathLst>
                  <a:path w="3839" h="5687" extrusionOk="0">
                    <a:moveTo>
                      <a:pt x="0" y="0"/>
                    </a:moveTo>
                    <a:lnTo>
                      <a:pt x="0" y="3476"/>
                    </a:lnTo>
                    <a:lnTo>
                      <a:pt x="3838" y="5687"/>
                    </a:lnTo>
                    <a:lnTo>
                      <a:pt x="3838" y="2210"/>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6" name="Google Shape;1436;p30"/>
              <p:cNvSpPr/>
              <p:nvPr/>
            </p:nvSpPr>
            <p:spPr>
              <a:xfrm>
                <a:off x="4770525" y="2883600"/>
                <a:ext cx="95975" cy="142200"/>
              </a:xfrm>
              <a:custGeom>
                <a:avLst/>
                <a:gdLst/>
                <a:ahLst/>
                <a:cxnLst/>
                <a:rect l="l" t="t" r="r" b="b"/>
                <a:pathLst>
                  <a:path w="3839" h="5688" extrusionOk="0">
                    <a:moveTo>
                      <a:pt x="1" y="1"/>
                    </a:moveTo>
                    <a:lnTo>
                      <a:pt x="1" y="3477"/>
                    </a:lnTo>
                    <a:lnTo>
                      <a:pt x="3839" y="5688"/>
                    </a:lnTo>
                    <a:lnTo>
                      <a:pt x="3839" y="223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7" name="Google Shape;1437;p30"/>
              <p:cNvSpPr/>
              <p:nvPr/>
            </p:nvSpPr>
            <p:spPr>
              <a:xfrm>
                <a:off x="4651975" y="2817800"/>
                <a:ext cx="95975" cy="142200"/>
              </a:xfrm>
              <a:custGeom>
                <a:avLst/>
                <a:gdLst/>
                <a:ahLst/>
                <a:cxnLst/>
                <a:rect l="l" t="t" r="r" b="b"/>
                <a:pathLst>
                  <a:path w="3839" h="5688" extrusionOk="0">
                    <a:moveTo>
                      <a:pt x="0" y="1"/>
                    </a:moveTo>
                    <a:lnTo>
                      <a:pt x="0" y="3477"/>
                    </a:lnTo>
                    <a:lnTo>
                      <a:pt x="3838" y="5687"/>
                    </a:lnTo>
                    <a:lnTo>
                      <a:pt x="3838" y="221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8" name="Google Shape;1438;p30"/>
              <p:cNvSpPr/>
              <p:nvPr/>
            </p:nvSpPr>
            <p:spPr>
              <a:xfrm>
                <a:off x="4770525" y="3024275"/>
                <a:ext cx="95975" cy="142200"/>
              </a:xfrm>
              <a:custGeom>
                <a:avLst/>
                <a:gdLst/>
                <a:ahLst/>
                <a:cxnLst/>
                <a:rect l="l" t="t" r="r" b="b"/>
                <a:pathLst>
                  <a:path w="3839" h="5688" extrusionOk="0">
                    <a:moveTo>
                      <a:pt x="1" y="1"/>
                    </a:moveTo>
                    <a:lnTo>
                      <a:pt x="1" y="3477"/>
                    </a:lnTo>
                    <a:lnTo>
                      <a:pt x="3839" y="5687"/>
                    </a:lnTo>
                    <a:lnTo>
                      <a:pt x="3839" y="223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39" name="Google Shape;1439;p30"/>
              <p:cNvSpPr/>
              <p:nvPr/>
            </p:nvSpPr>
            <p:spPr>
              <a:xfrm>
                <a:off x="4651975" y="2958475"/>
                <a:ext cx="95975" cy="142175"/>
              </a:xfrm>
              <a:custGeom>
                <a:avLst/>
                <a:gdLst/>
                <a:ahLst/>
                <a:cxnLst/>
                <a:rect l="l" t="t" r="r" b="b"/>
                <a:pathLst>
                  <a:path w="3839" h="5687" extrusionOk="0">
                    <a:moveTo>
                      <a:pt x="0" y="0"/>
                    </a:moveTo>
                    <a:lnTo>
                      <a:pt x="0" y="3476"/>
                    </a:lnTo>
                    <a:lnTo>
                      <a:pt x="3838" y="5687"/>
                    </a:lnTo>
                    <a:lnTo>
                      <a:pt x="3838" y="2211"/>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0" name="Google Shape;1440;p30"/>
              <p:cNvSpPr/>
              <p:nvPr/>
            </p:nvSpPr>
            <p:spPr>
              <a:xfrm>
                <a:off x="4770525" y="3159425"/>
                <a:ext cx="95975" cy="142175"/>
              </a:xfrm>
              <a:custGeom>
                <a:avLst/>
                <a:gdLst/>
                <a:ahLst/>
                <a:cxnLst/>
                <a:rect l="l" t="t" r="r" b="b"/>
                <a:pathLst>
                  <a:path w="3839" h="5687" extrusionOk="0">
                    <a:moveTo>
                      <a:pt x="1" y="0"/>
                    </a:moveTo>
                    <a:lnTo>
                      <a:pt x="1" y="3476"/>
                    </a:lnTo>
                    <a:lnTo>
                      <a:pt x="3839" y="5687"/>
                    </a:lnTo>
                    <a:lnTo>
                      <a:pt x="3839" y="2231"/>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1" name="Google Shape;1441;p30"/>
              <p:cNvSpPr/>
              <p:nvPr/>
            </p:nvSpPr>
            <p:spPr>
              <a:xfrm>
                <a:off x="4651975" y="3093600"/>
                <a:ext cx="95975" cy="142200"/>
              </a:xfrm>
              <a:custGeom>
                <a:avLst/>
                <a:gdLst/>
                <a:ahLst/>
                <a:cxnLst/>
                <a:rect l="l" t="t" r="r" b="b"/>
                <a:pathLst>
                  <a:path w="3839" h="5688" extrusionOk="0">
                    <a:moveTo>
                      <a:pt x="0" y="1"/>
                    </a:moveTo>
                    <a:lnTo>
                      <a:pt x="0" y="3477"/>
                    </a:lnTo>
                    <a:lnTo>
                      <a:pt x="3838" y="5687"/>
                    </a:lnTo>
                    <a:lnTo>
                      <a:pt x="3838" y="221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2" name="Google Shape;1442;p30"/>
              <p:cNvSpPr/>
              <p:nvPr/>
            </p:nvSpPr>
            <p:spPr>
              <a:xfrm>
                <a:off x="4770525" y="3298575"/>
                <a:ext cx="95975" cy="142200"/>
              </a:xfrm>
              <a:custGeom>
                <a:avLst/>
                <a:gdLst/>
                <a:ahLst/>
                <a:cxnLst/>
                <a:rect l="l" t="t" r="r" b="b"/>
                <a:pathLst>
                  <a:path w="3839" h="5688" extrusionOk="0">
                    <a:moveTo>
                      <a:pt x="1" y="0"/>
                    </a:moveTo>
                    <a:lnTo>
                      <a:pt x="1" y="3477"/>
                    </a:lnTo>
                    <a:lnTo>
                      <a:pt x="3839" y="5687"/>
                    </a:lnTo>
                    <a:lnTo>
                      <a:pt x="3839" y="2231"/>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3" name="Google Shape;1443;p30"/>
              <p:cNvSpPr/>
              <p:nvPr/>
            </p:nvSpPr>
            <p:spPr>
              <a:xfrm>
                <a:off x="4651975" y="3232750"/>
                <a:ext cx="95975" cy="142200"/>
              </a:xfrm>
              <a:custGeom>
                <a:avLst/>
                <a:gdLst/>
                <a:ahLst/>
                <a:cxnLst/>
                <a:rect l="l" t="t" r="r" b="b"/>
                <a:pathLst>
                  <a:path w="3839" h="5688" extrusionOk="0">
                    <a:moveTo>
                      <a:pt x="0" y="1"/>
                    </a:moveTo>
                    <a:lnTo>
                      <a:pt x="0" y="3477"/>
                    </a:lnTo>
                    <a:lnTo>
                      <a:pt x="3838" y="5688"/>
                    </a:lnTo>
                    <a:lnTo>
                      <a:pt x="3838" y="221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4" name="Google Shape;1444;p30"/>
              <p:cNvSpPr/>
              <p:nvPr/>
            </p:nvSpPr>
            <p:spPr>
              <a:xfrm>
                <a:off x="4957900" y="2877075"/>
                <a:ext cx="96000" cy="142700"/>
              </a:xfrm>
              <a:custGeom>
                <a:avLst/>
                <a:gdLst/>
                <a:ahLst/>
                <a:cxnLst/>
                <a:rect l="l" t="t" r="r" b="b"/>
                <a:pathLst>
                  <a:path w="3840" h="5708" extrusionOk="0">
                    <a:moveTo>
                      <a:pt x="3839" y="1"/>
                    </a:moveTo>
                    <a:lnTo>
                      <a:pt x="1" y="2231"/>
                    </a:lnTo>
                    <a:lnTo>
                      <a:pt x="1" y="5708"/>
                    </a:lnTo>
                    <a:lnTo>
                      <a:pt x="3839" y="3477"/>
                    </a:lnTo>
                    <a:lnTo>
                      <a:pt x="38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5" name="Google Shape;1445;p30"/>
              <p:cNvSpPr/>
              <p:nvPr/>
            </p:nvSpPr>
            <p:spPr>
              <a:xfrm>
                <a:off x="5076475" y="2811275"/>
                <a:ext cx="95975" cy="142200"/>
              </a:xfrm>
              <a:custGeom>
                <a:avLst/>
                <a:gdLst/>
                <a:ahLst/>
                <a:cxnLst/>
                <a:rect l="l" t="t" r="r" b="b"/>
                <a:pathLst>
                  <a:path w="3839" h="5688" extrusionOk="0">
                    <a:moveTo>
                      <a:pt x="3838" y="0"/>
                    </a:moveTo>
                    <a:lnTo>
                      <a:pt x="0" y="2211"/>
                    </a:lnTo>
                    <a:lnTo>
                      <a:pt x="0" y="5687"/>
                    </a:lnTo>
                    <a:lnTo>
                      <a:pt x="3838" y="3477"/>
                    </a:lnTo>
                    <a:lnTo>
                      <a:pt x="38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6" name="Google Shape;1446;p30"/>
              <p:cNvSpPr/>
              <p:nvPr/>
            </p:nvSpPr>
            <p:spPr>
              <a:xfrm>
                <a:off x="4957900" y="3018750"/>
                <a:ext cx="96000" cy="142200"/>
              </a:xfrm>
              <a:custGeom>
                <a:avLst/>
                <a:gdLst/>
                <a:ahLst/>
                <a:cxnLst/>
                <a:rect l="l" t="t" r="r" b="b"/>
                <a:pathLst>
                  <a:path w="3840" h="5688" extrusionOk="0">
                    <a:moveTo>
                      <a:pt x="3839" y="0"/>
                    </a:moveTo>
                    <a:lnTo>
                      <a:pt x="1" y="2211"/>
                    </a:lnTo>
                    <a:lnTo>
                      <a:pt x="1" y="5687"/>
                    </a:lnTo>
                    <a:lnTo>
                      <a:pt x="3839" y="3457"/>
                    </a:lnTo>
                    <a:lnTo>
                      <a:pt x="38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7" name="Google Shape;1447;p30"/>
              <p:cNvSpPr/>
              <p:nvPr/>
            </p:nvSpPr>
            <p:spPr>
              <a:xfrm>
                <a:off x="5076475" y="2952425"/>
                <a:ext cx="95975" cy="142200"/>
              </a:xfrm>
              <a:custGeom>
                <a:avLst/>
                <a:gdLst/>
                <a:ahLst/>
                <a:cxnLst/>
                <a:rect l="l" t="t" r="r" b="b"/>
                <a:pathLst>
                  <a:path w="3839" h="5688" extrusionOk="0">
                    <a:moveTo>
                      <a:pt x="3838" y="1"/>
                    </a:moveTo>
                    <a:lnTo>
                      <a:pt x="0" y="2211"/>
                    </a:lnTo>
                    <a:lnTo>
                      <a:pt x="0" y="5688"/>
                    </a:lnTo>
                    <a:lnTo>
                      <a:pt x="3838" y="3477"/>
                    </a:lnTo>
                    <a:lnTo>
                      <a:pt x="38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8" name="Google Shape;1448;p30"/>
              <p:cNvSpPr/>
              <p:nvPr/>
            </p:nvSpPr>
            <p:spPr>
              <a:xfrm>
                <a:off x="4957900" y="3159425"/>
                <a:ext cx="96000" cy="142175"/>
              </a:xfrm>
              <a:custGeom>
                <a:avLst/>
                <a:gdLst/>
                <a:ahLst/>
                <a:cxnLst/>
                <a:rect l="l" t="t" r="r" b="b"/>
                <a:pathLst>
                  <a:path w="3840" h="5687" extrusionOk="0">
                    <a:moveTo>
                      <a:pt x="3839" y="0"/>
                    </a:moveTo>
                    <a:lnTo>
                      <a:pt x="1" y="2231"/>
                    </a:lnTo>
                    <a:lnTo>
                      <a:pt x="1" y="5687"/>
                    </a:lnTo>
                    <a:lnTo>
                      <a:pt x="3839" y="3476"/>
                    </a:lnTo>
                    <a:lnTo>
                      <a:pt x="38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49" name="Google Shape;1449;p30"/>
              <p:cNvSpPr/>
              <p:nvPr/>
            </p:nvSpPr>
            <p:spPr>
              <a:xfrm>
                <a:off x="5076475" y="3093600"/>
                <a:ext cx="95975" cy="142200"/>
              </a:xfrm>
              <a:custGeom>
                <a:avLst/>
                <a:gdLst/>
                <a:ahLst/>
                <a:cxnLst/>
                <a:rect l="l" t="t" r="r" b="b"/>
                <a:pathLst>
                  <a:path w="3839" h="5688" extrusionOk="0">
                    <a:moveTo>
                      <a:pt x="3838" y="1"/>
                    </a:moveTo>
                    <a:lnTo>
                      <a:pt x="0" y="2211"/>
                    </a:lnTo>
                    <a:lnTo>
                      <a:pt x="0" y="5687"/>
                    </a:lnTo>
                    <a:lnTo>
                      <a:pt x="3838" y="3477"/>
                    </a:lnTo>
                    <a:lnTo>
                      <a:pt x="38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0" name="Google Shape;1450;p30"/>
              <p:cNvSpPr/>
              <p:nvPr/>
            </p:nvSpPr>
            <p:spPr>
              <a:xfrm>
                <a:off x="4957900" y="3301575"/>
                <a:ext cx="96000" cy="142200"/>
              </a:xfrm>
              <a:custGeom>
                <a:avLst/>
                <a:gdLst/>
                <a:ahLst/>
                <a:cxnLst/>
                <a:rect l="l" t="t" r="r" b="b"/>
                <a:pathLst>
                  <a:path w="3840" h="5688" extrusionOk="0">
                    <a:moveTo>
                      <a:pt x="3839" y="1"/>
                    </a:moveTo>
                    <a:lnTo>
                      <a:pt x="1" y="2231"/>
                    </a:lnTo>
                    <a:lnTo>
                      <a:pt x="1" y="5688"/>
                    </a:lnTo>
                    <a:lnTo>
                      <a:pt x="3839" y="3477"/>
                    </a:lnTo>
                    <a:lnTo>
                      <a:pt x="38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1" name="Google Shape;1451;p30"/>
              <p:cNvSpPr/>
              <p:nvPr/>
            </p:nvSpPr>
            <p:spPr>
              <a:xfrm>
                <a:off x="5076475" y="3235775"/>
                <a:ext cx="95975" cy="142200"/>
              </a:xfrm>
              <a:custGeom>
                <a:avLst/>
                <a:gdLst/>
                <a:ahLst/>
                <a:cxnLst/>
                <a:rect l="l" t="t" r="r" b="b"/>
                <a:pathLst>
                  <a:path w="3839" h="5688" extrusionOk="0">
                    <a:moveTo>
                      <a:pt x="3838" y="0"/>
                    </a:moveTo>
                    <a:lnTo>
                      <a:pt x="0" y="2211"/>
                    </a:lnTo>
                    <a:lnTo>
                      <a:pt x="0" y="5687"/>
                    </a:lnTo>
                    <a:lnTo>
                      <a:pt x="3838" y="3477"/>
                    </a:lnTo>
                    <a:lnTo>
                      <a:pt x="38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2" name="Google Shape;1452;p30"/>
              <p:cNvSpPr/>
              <p:nvPr/>
            </p:nvSpPr>
            <p:spPr>
              <a:xfrm>
                <a:off x="3769800" y="1933125"/>
                <a:ext cx="125625" cy="186400"/>
              </a:xfrm>
              <a:custGeom>
                <a:avLst/>
                <a:gdLst/>
                <a:ahLst/>
                <a:cxnLst/>
                <a:rect l="l" t="t" r="r" b="b"/>
                <a:pathLst>
                  <a:path w="5025" h="7456" extrusionOk="0">
                    <a:moveTo>
                      <a:pt x="5024" y="0"/>
                    </a:moveTo>
                    <a:lnTo>
                      <a:pt x="0" y="2894"/>
                    </a:lnTo>
                    <a:lnTo>
                      <a:pt x="0" y="7456"/>
                    </a:lnTo>
                    <a:lnTo>
                      <a:pt x="5024" y="4803"/>
                    </a:lnTo>
                    <a:lnTo>
                      <a:pt x="50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3" name="Google Shape;1453;p30"/>
              <p:cNvSpPr/>
              <p:nvPr/>
            </p:nvSpPr>
            <p:spPr>
              <a:xfrm>
                <a:off x="3568850" y="1932125"/>
                <a:ext cx="125625" cy="186400"/>
              </a:xfrm>
              <a:custGeom>
                <a:avLst/>
                <a:gdLst/>
                <a:ahLst/>
                <a:cxnLst/>
                <a:rect l="l" t="t" r="r" b="b"/>
                <a:pathLst>
                  <a:path w="5025" h="7456" extrusionOk="0">
                    <a:moveTo>
                      <a:pt x="0" y="0"/>
                    </a:moveTo>
                    <a:lnTo>
                      <a:pt x="0" y="4803"/>
                    </a:lnTo>
                    <a:lnTo>
                      <a:pt x="5024" y="7455"/>
                    </a:lnTo>
                    <a:lnTo>
                      <a:pt x="5024" y="2894"/>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4" name="Google Shape;1454;p30"/>
              <p:cNvSpPr/>
              <p:nvPr/>
            </p:nvSpPr>
            <p:spPr>
              <a:xfrm>
                <a:off x="3411100" y="1844200"/>
                <a:ext cx="125625" cy="185900"/>
              </a:xfrm>
              <a:custGeom>
                <a:avLst/>
                <a:gdLst/>
                <a:ahLst/>
                <a:cxnLst/>
                <a:rect l="l" t="t" r="r" b="b"/>
                <a:pathLst>
                  <a:path w="5025" h="7436" extrusionOk="0">
                    <a:moveTo>
                      <a:pt x="1" y="1"/>
                    </a:moveTo>
                    <a:lnTo>
                      <a:pt x="1" y="4803"/>
                    </a:lnTo>
                    <a:lnTo>
                      <a:pt x="5004" y="7436"/>
                    </a:lnTo>
                    <a:lnTo>
                      <a:pt x="5024" y="2894"/>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5" name="Google Shape;1455;p30"/>
              <p:cNvSpPr/>
              <p:nvPr/>
            </p:nvSpPr>
            <p:spPr>
              <a:xfrm>
                <a:off x="3568850" y="2114975"/>
                <a:ext cx="125625" cy="186400"/>
              </a:xfrm>
              <a:custGeom>
                <a:avLst/>
                <a:gdLst/>
                <a:ahLst/>
                <a:cxnLst/>
                <a:rect l="l" t="t" r="r" b="b"/>
                <a:pathLst>
                  <a:path w="5025" h="7456" extrusionOk="0">
                    <a:moveTo>
                      <a:pt x="0" y="1"/>
                    </a:moveTo>
                    <a:lnTo>
                      <a:pt x="0" y="4824"/>
                    </a:lnTo>
                    <a:lnTo>
                      <a:pt x="5024" y="7456"/>
                    </a:lnTo>
                    <a:lnTo>
                      <a:pt x="5024" y="2915"/>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6" name="Google Shape;1456;p30"/>
              <p:cNvSpPr/>
              <p:nvPr/>
            </p:nvSpPr>
            <p:spPr>
              <a:xfrm>
                <a:off x="3486450" y="2253125"/>
                <a:ext cx="125625" cy="186425"/>
              </a:xfrm>
              <a:custGeom>
                <a:avLst/>
                <a:gdLst/>
                <a:ahLst/>
                <a:cxnLst/>
                <a:rect l="l" t="t" r="r" b="b"/>
                <a:pathLst>
                  <a:path w="5025" h="7457" extrusionOk="0">
                    <a:moveTo>
                      <a:pt x="1" y="1"/>
                    </a:moveTo>
                    <a:lnTo>
                      <a:pt x="1" y="4804"/>
                    </a:lnTo>
                    <a:lnTo>
                      <a:pt x="5025" y="7456"/>
                    </a:lnTo>
                    <a:lnTo>
                      <a:pt x="5025" y="2915"/>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7" name="Google Shape;1457;p30"/>
              <p:cNvSpPr/>
              <p:nvPr/>
            </p:nvSpPr>
            <p:spPr>
              <a:xfrm>
                <a:off x="3411100" y="2027075"/>
                <a:ext cx="125625" cy="186400"/>
              </a:xfrm>
              <a:custGeom>
                <a:avLst/>
                <a:gdLst/>
                <a:ahLst/>
                <a:cxnLst/>
                <a:rect l="l" t="t" r="r" b="b"/>
                <a:pathLst>
                  <a:path w="5025" h="7456" extrusionOk="0">
                    <a:moveTo>
                      <a:pt x="1" y="0"/>
                    </a:moveTo>
                    <a:lnTo>
                      <a:pt x="1" y="4803"/>
                    </a:lnTo>
                    <a:lnTo>
                      <a:pt x="5004" y="7455"/>
                    </a:lnTo>
                    <a:lnTo>
                      <a:pt x="5024" y="2914"/>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8" name="Google Shape;1458;p30"/>
              <p:cNvSpPr/>
              <p:nvPr/>
            </p:nvSpPr>
            <p:spPr>
              <a:xfrm>
                <a:off x="3925525" y="1844200"/>
                <a:ext cx="125625" cy="185900"/>
              </a:xfrm>
              <a:custGeom>
                <a:avLst/>
                <a:gdLst/>
                <a:ahLst/>
                <a:cxnLst/>
                <a:rect l="l" t="t" r="r" b="b"/>
                <a:pathLst>
                  <a:path w="5025" h="7436" extrusionOk="0">
                    <a:moveTo>
                      <a:pt x="5025" y="1"/>
                    </a:moveTo>
                    <a:lnTo>
                      <a:pt x="1" y="2894"/>
                    </a:lnTo>
                    <a:lnTo>
                      <a:pt x="21" y="7436"/>
                    </a:lnTo>
                    <a:lnTo>
                      <a:pt x="5025" y="4803"/>
                    </a:lnTo>
                    <a:lnTo>
                      <a:pt x="50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59" name="Google Shape;1459;p30"/>
              <p:cNvSpPr/>
              <p:nvPr/>
            </p:nvSpPr>
            <p:spPr>
              <a:xfrm>
                <a:off x="3769800" y="2115975"/>
                <a:ext cx="125625" cy="186425"/>
              </a:xfrm>
              <a:custGeom>
                <a:avLst/>
                <a:gdLst/>
                <a:ahLst/>
                <a:cxnLst/>
                <a:rect l="l" t="t" r="r" b="b"/>
                <a:pathLst>
                  <a:path w="5025" h="7457" extrusionOk="0">
                    <a:moveTo>
                      <a:pt x="5024" y="1"/>
                    </a:moveTo>
                    <a:lnTo>
                      <a:pt x="0" y="2915"/>
                    </a:lnTo>
                    <a:lnTo>
                      <a:pt x="0" y="7456"/>
                    </a:lnTo>
                    <a:lnTo>
                      <a:pt x="5024" y="4824"/>
                    </a:lnTo>
                    <a:lnTo>
                      <a:pt x="50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60" name="Google Shape;1460;p30"/>
              <p:cNvSpPr/>
              <p:nvPr/>
            </p:nvSpPr>
            <p:spPr>
              <a:xfrm>
                <a:off x="3925525" y="2027075"/>
                <a:ext cx="125625" cy="186400"/>
              </a:xfrm>
              <a:custGeom>
                <a:avLst/>
                <a:gdLst/>
                <a:ahLst/>
                <a:cxnLst/>
                <a:rect l="l" t="t" r="r" b="b"/>
                <a:pathLst>
                  <a:path w="5025" h="7456" extrusionOk="0">
                    <a:moveTo>
                      <a:pt x="5025" y="0"/>
                    </a:moveTo>
                    <a:lnTo>
                      <a:pt x="1" y="2914"/>
                    </a:lnTo>
                    <a:lnTo>
                      <a:pt x="21" y="7455"/>
                    </a:lnTo>
                    <a:lnTo>
                      <a:pt x="5025" y="4803"/>
                    </a:lnTo>
                    <a:lnTo>
                      <a:pt x="50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61" name="Google Shape;1461;p30"/>
              <p:cNvSpPr/>
              <p:nvPr/>
            </p:nvSpPr>
            <p:spPr>
              <a:xfrm>
                <a:off x="3848675" y="2253125"/>
                <a:ext cx="125625" cy="186425"/>
              </a:xfrm>
              <a:custGeom>
                <a:avLst/>
                <a:gdLst/>
                <a:ahLst/>
                <a:cxnLst/>
                <a:rect l="l" t="t" r="r" b="b"/>
                <a:pathLst>
                  <a:path w="5025" h="7457" extrusionOk="0">
                    <a:moveTo>
                      <a:pt x="5024" y="1"/>
                    </a:moveTo>
                    <a:lnTo>
                      <a:pt x="0" y="2915"/>
                    </a:lnTo>
                    <a:lnTo>
                      <a:pt x="20" y="7456"/>
                    </a:lnTo>
                    <a:lnTo>
                      <a:pt x="5024" y="4804"/>
                    </a:lnTo>
                    <a:lnTo>
                      <a:pt x="50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grpSp>
          <p:nvGrpSpPr>
            <p:cNvPr id="1462" name="Google Shape;1462;p30"/>
            <p:cNvGrpSpPr/>
            <p:nvPr/>
          </p:nvGrpSpPr>
          <p:grpSpPr>
            <a:xfrm>
              <a:off x="5005300" y="3162850"/>
              <a:ext cx="2524250" cy="2028725"/>
              <a:chOff x="5005300" y="3162850"/>
              <a:chExt cx="2524250" cy="2028725"/>
            </a:xfrm>
          </p:grpSpPr>
          <p:sp>
            <p:nvSpPr>
              <p:cNvPr id="1463" name="Google Shape;1463;p30"/>
              <p:cNvSpPr/>
              <p:nvPr/>
            </p:nvSpPr>
            <p:spPr>
              <a:xfrm>
                <a:off x="5005300" y="3624275"/>
                <a:ext cx="2012925" cy="1567300"/>
              </a:xfrm>
              <a:custGeom>
                <a:avLst/>
                <a:gdLst/>
                <a:ahLst/>
                <a:cxnLst/>
                <a:rect l="l" t="t" r="r" b="b"/>
                <a:pathLst>
                  <a:path w="80517" h="62692" extrusionOk="0">
                    <a:moveTo>
                      <a:pt x="56963" y="0"/>
                    </a:moveTo>
                    <a:lnTo>
                      <a:pt x="52396" y="2845"/>
                    </a:lnTo>
                    <a:lnTo>
                      <a:pt x="80517" y="18948"/>
                    </a:lnTo>
                    <a:lnTo>
                      <a:pt x="0" y="62692"/>
                    </a:lnTo>
                  </a:path>
                </a:pathLst>
              </a:custGeom>
              <a:noFill/>
              <a:ln w="19050" cap="flat" cmpd="sng">
                <a:solidFill>
                  <a:schemeClr val="dk2"/>
                </a:solidFill>
                <a:prstDash val="dash"/>
                <a:round/>
                <a:headEnd type="none" w="med" len="med"/>
                <a:tailEnd type="none" w="med" len="med"/>
              </a:ln>
            </p:spPr>
          </p:sp>
          <p:sp>
            <p:nvSpPr>
              <p:cNvPr id="1464" name="Google Shape;1464;p30"/>
              <p:cNvSpPr/>
              <p:nvPr/>
            </p:nvSpPr>
            <p:spPr>
              <a:xfrm>
                <a:off x="7002150" y="3162850"/>
                <a:ext cx="527400" cy="214325"/>
              </a:xfrm>
              <a:custGeom>
                <a:avLst/>
                <a:gdLst/>
                <a:ahLst/>
                <a:cxnLst/>
                <a:rect l="l" t="t" r="r" b="b"/>
                <a:pathLst>
                  <a:path w="21096" h="8573" extrusionOk="0">
                    <a:moveTo>
                      <a:pt x="0" y="536"/>
                    </a:moveTo>
                    <a:lnTo>
                      <a:pt x="1071" y="0"/>
                    </a:lnTo>
                    <a:lnTo>
                      <a:pt x="15805" y="8573"/>
                    </a:lnTo>
                    <a:lnTo>
                      <a:pt x="21096" y="5291"/>
                    </a:lnTo>
                  </a:path>
                </a:pathLst>
              </a:custGeom>
              <a:noFill/>
              <a:ln w="19050" cap="flat" cmpd="sng">
                <a:solidFill>
                  <a:schemeClr val="dk2"/>
                </a:solidFill>
                <a:prstDash val="dash"/>
                <a:round/>
                <a:headEnd type="none" w="med" len="med"/>
                <a:tailEnd type="none" w="med" len="med"/>
              </a:ln>
            </p:spPr>
          </p:sp>
        </p:grpSp>
      </p:grpSp>
      <p:sp>
        <p:nvSpPr>
          <p:cNvPr id="4" name="Rectangle 2">
            <a:extLst>
              <a:ext uri="{FF2B5EF4-FFF2-40B4-BE49-F238E27FC236}">
                <a16:creationId xmlns:a16="http://schemas.microsoft.com/office/drawing/2014/main" id="{34E1C734-017D-FC60-860D-62886DAA6687}"/>
              </a:ext>
            </a:extLst>
          </p:cNvPr>
          <p:cNvSpPr>
            <a:spLocks noChangeArrowheads="1"/>
          </p:cNvSpPr>
          <p:nvPr/>
        </p:nvSpPr>
        <p:spPr bwMode="auto">
          <a:xfrm>
            <a:off x="275534" y="953231"/>
            <a:ext cx="6456562" cy="4083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Enhanced Safety and Productivity</a:t>
            </a:r>
            <a:r>
              <a:rPr kumimoji="0" lang="en-US" altLang="en-US" sz="1500" b="0" i="0" u="none" strike="noStrike" cap="none" normalizeH="0" baseline="0" dirty="0">
                <a:ln>
                  <a:noFill/>
                </a:ln>
                <a:solidFill>
                  <a:schemeClr val="tx1"/>
                </a:solidFill>
                <a:effectLst/>
                <a:latin typeface="Arial" panose="020B0604020202020204" pitchFamily="34" charset="0"/>
              </a:rPr>
              <a:t>: Real-time monitoring and alerts for prompt responses to boundary breaches and task assignments.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Scalable and Resilient Architecture</a:t>
            </a:r>
            <a:r>
              <a:rPr kumimoji="0" lang="en-US" altLang="en-US" sz="1500" b="0" i="0" u="none" strike="noStrike" cap="none" normalizeH="0" baseline="0" dirty="0">
                <a:ln>
                  <a:noFill/>
                </a:ln>
                <a:solidFill>
                  <a:schemeClr val="tx1"/>
                </a:solidFill>
                <a:effectLst/>
                <a:latin typeface="Arial" panose="020B0604020202020204" pitchFamily="34" charset="0"/>
              </a:rPr>
              <a:t>: Modular design efficiently manages large volumes of users and data, ensuring robust performance.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User-Friendly Interfaces</a:t>
            </a:r>
            <a:r>
              <a:rPr kumimoji="0" lang="en-US" altLang="en-US" sz="1500" b="0" i="0" u="none" strike="noStrike" cap="none" normalizeH="0" baseline="0" dirty="0">
                <a:ln>
                  <a:noFill/>
                </a:ln>
                <a:solidFill>
                  <a:schemeClr val="tx1"/>
                </a:solidFill>
                <a:effectLst/>
                <a:latin typeface="Arial" panose="020B0604020202020204" pitchFamily="34" charset="0"/>
              </a:rPr>
              <a:t>: Intuitive navigation and management of geofences, tasks, and alerts, enhancing user adoption and satisfaction.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Customization Options</a:t>
            </a:r>
            <a:r>
              <a:rPr kumimoji="0" lang="en-US" altLang="en-US" sz="1500" b="0" i="0" u="none" strike="noStrike" cap="none" normalizeH="0" baseline="0" dirty="0">
                <a:ln>
                  <a:noFill/>
                </a:ln>
                <a:solidFill>
                  <a:schemeClr val="tx1"/>
                </a:solidFill>
                <a:effectLst/>
                <a:latin typeface="Arial" panose="020B0604020202020204" pitchFamily="34" charset="0"/>
              </a:rPr>
              <a:t>:</a:t>
            </a:r>
            <a:r>
              <a:rPr lang="en-US" altLang="en-US" sz="1500" dirty="0">
                <a:solidFill>
                  <a:schemeClr val="tx1"/>
                </a:solidFill>
                <a:latin typeface="Arial" panose="020B0604020202020204" pitchFamily="34" charset="0"/>
              </a:rPr>
              <a:t> </a:t>
            </a:r>
            <a:r>
              <a:rPr kumimoji="0" lang="en-US" altLang="en-US" sz="1500" b="0" i="0" u="none" strike="noStrike" cap="none" normalizeH="0" baseline="0" dirty="0">
                <a:ln>
                  <a:noFill/>
                </a:ln>
                <a:solidFill>
                  <a:schemeClr val="tx1"/>
                </a:solidFill>
                <a:effectLst/>
                <a:latin typeface="Arial" panose="020B0604020202020204" pitchFamily="34" charset="0"/>
              </a:rPr>
              <a:t>Flexible settings for custom geofences, tasks, and alerts tailored to individual or organizational needs.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Privacy and Data Security</a:t>
            </a:r>
            <a:r>
              <a:rPr kumimoji="0" lang="en-US" altLang="en-US" sz="1500" b="0" i="0" u="none" strike="noStrike" cap="none" normalizeH="0" baseline="0" dirty="0">
                <a:ln>
                  <a:noFill/>
                </a:ln>
                <a:solidFill>
                  <a:schemeClr val="tx1"/>
                </a:solidFill>
                <a:effectLst/>
                <a:latin typeface="Arial" panose="020B0604020202020204" pitchFamily="34" charset="0"/>
              </a:rPr>
              <a:t>: Robust data security measures, including encryption and privacy controls like time-limited and selective day tracking.</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9"/>
          <p:cNvSpPr txBox="1">
            <a:spLocks noGrp="1"/>
          </p:cNvSpPr>
          <p:nvPr>
            <p:ph type="title"/>
          </p:nvPr>
        </p:nvSpPr>
        <p:spPr>
          <a:xfrm>
            <a:off x="1917619" y="350426"/>
            <a:ext cx="48924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ARCHITECTURE</a:t>
            </a:r>
            <a:endParaRPr sz="3600" dirty="0"/>
          </a:p>
        </p:txBody>
      </p:sp>
      <p:grpSp>
        <p:nvGrpSpPr>
          <p:cNvPr id="247" name="Google Shape;247;p19"/>
          <p:cNvGrpSpPr/>
          <p:nvPr/>
        </p:nvGrpSpPr>
        <p:grpSpPr>
          <a:xfrm>
            <a:off x="6571786" y="185853"/>
            <a:ext cx="2333349" cy="2122619"/>
            <a:chOff x="1750225" y="1133517"/>
            <a:chExt cx="4350375" cy="4339933"/>
          </a:xfrm>
        </p:grpSpPr>
        <p:grpSp>
          <p:nvGrpSpPr>
            <p:cNvPr id="248" name="Google Shape;248;p19"/>
            <p:cNvGrpSpPr/>
            <p:nvPr/>
          </p:nvGrpSpPr>
          <p:grpSpPr>
            <a:xfrm>
              <a:off x="3748068" y="1374765"/>
              <a:ext cx="1639065" cy="3001251"/>
              <a:chOff x="3629375" y="1218490"/>
              <a:chExt cx="1885500" cy="3452491"/>
            </a:xfrm>
          </p:grpSpPr>
          <p:sp>
            <p:nvSpPr>
              <p:cNvPr id="249" name="Google Shape;249;p19"/>
              <p:cNvSpPr/>
              <p:nvPr/>
            </p:nvSpPr>
            <p:spPr>
              <a:xfrm>
                <a:off x="3629375" y="1218490"/>
                <a:ext cx="1885500" cy="3361200"/>
              </a:xfrm>
              <a:prstGeom prst="roundRect">
                <a:avLst>
                  <a:gd name="adj" fmla="val 6018"/>
                </a:avLst>
              </a:prstGeom>
              <a:solidFill>
                <a:schemeClr val="lt1"/>
              </a:solidFill>
              <a:ln w="9525" cap="flat" cmpd="sng">
                <a:solidFill>
                  <a:srgbClr val="DBDB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19"/>
              <p:cNvSpPr/>
              <p:nvPr/>
            </p:nvSpPr>
            <p:spPr>
              <a:xfrm>
                <a:off x="3629926" y="1218490"/>
                <a:ext cx="1884763" cy="3452491"/>
              </a:xfrm>
              <a:custGeom>
                <a:avLst/>
                <a:gdLst/>
                <a:ahLst/>
                <a:cxnLst/>
                <a:rect l="l" t="t" r="r" b="b"/>
                <a:pathLst>
                  <a:path w="53514" h="86469" extrusionOk="0">
                    <a:moveTo>
                      <a:pt x="27892" y="10209"/>
                    </a:moveTo>
                    <a:lnTo>
                      <a:pt x="27892" y="19915"/>
                    </a:lnTo>
                    <a:lnTo>
                      <a:pt x="9506" y="19915"/>
                    </a:lnTo>
                    <a:lnTo>
                      <a:pt x="11334" y="16016"/>
                    </a:lnTo>
                    <a:lnTo>
                      <a:pt x="22085" y="16016"/>
                    </a:lnTo>
                    <a:lnTo>
                      <a:pt x="27892" y="10209"/>
                    </a:lnTo>
                    <a:close/>
                    <a:moveTo>
                      <a:pt x="32896" y="13685"/>
                    </a:moveTo>
                    <a:lnTo>
                      <a:pt x="32896" y="19915"/>
                    </a:lnTo>
                    <a:lnTo>
                      <a:pt x="29500" y="19915"/>
                    </a:lnTo>
                    <a:lnTo>
                      <a:pt x="29500" y="13685"/>
                    </a:lnTo>
                    <a:close/>
                    <a:moveTo>
                      <a:pt x="42200" y="6732"/>
                    </a:moveTo>
                    <a:lnTo>
                      <a:pt x="49153" y="14409"/>
                    </a:lnTo>
                    <a:lnTo>
                      <a:pt x="40572" y="19935"/>
                    </a:lnTo>
                    <a:lnTo>
                      <a:pt x="33700" y="19935"/>
                    </a:lnTo>
                    <a:lnTo>
                      <a:pt x="33700" y="13484"/>
                    </a:lnTo>
                    <a:lnTo>
                      <a:pt x="42200" y="6732"/>
                    </a:lnTo>
                    <a:close/>
                    <a:moveTo>
                      <a:pt x="33800" y="21522"/>
                    </a:moveTo>
                    <a:lnTo>
                      <a:pt x="33800" y="26526"/>
                    </a:lnTo>
                    <a:lnTo>
                      <a:pt x="28194" y="26526"/>
                    </a:lnTo>
                    <a:lnTo>
                      <a:pt x="28194" y="21522"/>
                    </a:lnTo>
                    <a:close/>
                    <a:moveTo>
                      <a:pt x="27390" y="21522"/>
                    </a:moveTo>
                    <a:lnTo>
                      <a:pt x="27390" y="28555"/>
                    </a:lnTo>
                    <a:lnTo>
                      <a:pt x="21723" y="28555"/>
                    </a:lnTo>
                    <a:lnTo>
                      <a:pt x="23612" y="21522"/>
                    </a:lnTo>
                    <a:close/>
                    <a:moveTo>
                      <a:pt x="41276" y="21382"/>
                    </a:moveTo>
                    <a:lnTo>
                      <a:pt x="51665" y="25923"/>
                    </a:lnTo>
                    <a:lnTo>
                      <a:pt x="47947" y="29801"/>
                    </a:lnTo>
                    <a:lnTo>
                      <a:pt x="40954" y="26546"/>
                    </a:lnTo>
                    <a:lnTo>
                      <a:pt x="40874" y="26506"/>
                    </a:lnTo>
                    <a:lnTo>
                      <a:pt x="34584" y="26506"/>
                    </a:lnTo>
                    <a:lnTo>
                      <a:pt x="34584" y="21522"/>
                    </a:lnTo>
                    <a:lnTo>
                      <a:pt x="41034" y="21522"/>
                    </a:lnTo>
                    <a:lnTo>
                      <a:pt x="41276" y="21382"/>
                    </a:lnTo>
                    <a:close/>
                    <a:moveTo>
                      <a:pt x="33800" y="27330"/>
                    </a:moveTo>
                    <a:lnTo>
                      <a:pt x="33800" y="31851"/>
                    </a:lnTo>
                    <a:lnTo>
                      <a:pt x="28194" y="31851"/>
                    </a:lnTo>
                    <a:lnTo>
                      <a:pt x="28194" y="27330"/>
                    </a:lnTo>
                    <a:close/>
                    <a:moveTo>
                      <a:pt x="40391" y="27330"/>
                    </a:moveTo>
                    <a:lnTo>
                      <a:pt x="40391" y="31851"/>
                    </a:lnTo>
                    <a:lnTo>
                      <a:pt x="34584" y="31851"/>
                    </a:lnTo>
                    <a:lnTo>
                      <a:pt x="34584" y="27330"/>
                    </a:lnTo>
                    <a:close/>
                    <a:moveTo>
                      <a:pt x="11676" y="21522"/>
                    </a:moveTo>
                    <a:lnTo>
                      <a:pt x="11676" y="33298"/>
                    </a:lnTo>
                    <a:lnTo>
                      <a:pt x="3216" y="33298"/>
                    </a:lnTo>
                    <a:lnTo>
                      <a:pt x="8742" y="21522"/>
                    </a:lnTo>
                    <a:close/>
                    <a:moveTo>
                      <a:pt x="21944" y="21522"/>
                    </a:moveTo>
                    <a:lnTo>
                      <a:pt x="18769" y="33298"/>
                    </a:lnTo>
                    <a:lnTo>
                      <a:pt x="12480" y="33298"/>
                    </a:lnTo>
                    <a:lnTo>
                      <a:pt x="12480" y="21522"/>
                    </a:lnTo>
                    <a:close/>
                    <a:moveTo>
                      <a:pt x="27390" y="29359"/>
                    </a:moveTo>
                    <a:lnTo>
                      <a:pt x="27390" y="35086"/>
                    </a:lnTo>
                    <a:lnTo>
                      <a:pt x="19955" y="35086"/>
                    </a:lnTo>
                    <a:lnTo>
                      <a:pt x="21502" y="29359"/>
                    </a:lnTo>
                    <a:close/>
                    <a:moveTo>
                      <a:pt x="40391" y="32655"/>
                    </a:moveTo>
                    <a:lnTo>
                      <a:pt x="40391" y="35086"/>
                    </a:lnTo>
                    <a:lnTo>
                      <a:pt x="28194" y="35086"/>
                    </a:lnTo>
                    <a:lnTo>
                      <a:pt x="28194" y="32655"/>
                    </a:lnTo>
                    <a:close/>
                    <a:moveTo>
                      <a:pt x="8420" y="34102"/>
                    </a:moveTo>
                    <a:lnTo>
                      <a:pt x="8420" y="40552"/>
                    </a:lnTo>
                    <a:lnTo>
                      <a:pt x="1970" y="35930"/>
                    </a:lnTo>
                    <a:lnTo>
                      <a:pt x="2834" y="34102"/>
                    </a:lnTo>
                    <a:close/>
                    <a:moveTo>
                      <a:pt x="14368" y="34102"/>
                    </a:moveTo>
                    <a:lnTo>
                      <a:pt x="14368" y="44812"/>
                    </a:lnTo>
                    <a:lnTo>
                      <a:pt x="9224" y="41115"/>
                    </a:lnTo>
                    <a:lnTo>
                      <a:pt x="9224" y="34102"/>
                    </a:lnTo>
                    <a:close/>
                    <a:moveTo>
                      <a:pt x="18568" y="34102"/>
                    </a:moveTo>
                    <a:lnTo>
                      <a:pt x="15474" y="45616"/>
                    </a:lnTo>
                    <a:lnTo>
                      <a:pt x="15172" y="45415"/>
                    </a:lnTo>
                    <a:lnTo>
                      <a:pt x="15172" y="34102"/>
                    </a:lnTo>
                    <a:close/>
                    <a:moveTo>
                      <a:pt x="40612" y="36694"/>
                    </a:moveTo>
                    <a:lnTo>
                      <a:pt x="44491" y="38643"/>
                    </a:lnTo>
                    <a:lnTo>
                      <a:pt x="44491" y="48751"/>
                    </a:lnTo>
                    <a:lnTo>
                      <a:pt x="28174" y="48751"/>
                    </a:lnTo>
                    <a:lnTo>
                      <a:pt x="31509" y="36694"/>
                    </a:lnTo>
                    <a:close/>
                    <a:moveTo>
                      <a:pt x="29862" y="36694"/>
                    </a:moveTo>
                    <a:lnTo>
                      <a:pt x="28596" y="41235"/>
                    </a:lnTo>
                    <a:lnTo>
                      <a:pt x="25782" y="41235"/>
                    </a:lnTo>
                    <a:cubicBezTo>
                      <a:pt x="24516" y="41235"/>
                      <a:pt x="23471" y="42260"/>
                      <a:pt x="23471" y="43526"/>
                    </a:cubicBezTo>
                    <a:lnTo>
                      <a:pt x="23471" y="44752"/>
                    </a:lnTo>
                    <a:cubicBezTo>
                      <a:pt x="23471" y="45254"/>
                      <a:pt x="23070" y="45676"/>
                      <a:pt x="22547" y="45676"/>
                    </a:cubicBezTo>
                    <a:lnTo>
                      <a:pt x="21000" y="45676"/>
                    </a:lnTo>
                    <a:cubicBezTo>
                      <a:pt x="19633" y="45676"/>
                      <a:pt x="18528" y="46802"/>
                      <a:pt x="18508" y="48168"/>
                    </a:cubicBezTo>
                    <a:lnTo>
                      <a:pt x="18508" y="50599"/>
                    </a:lnTo>
                    <a:cubicBezTo>
                      <a:pt x="18508" y="51263"/>
                      <a:pt x="17965" y="51785"/>
                      <a:pt x="17322" y="51785"/>
                    </a:cubicBezTo>
                    <a:lnTo>
                      <a:pt x="15474" y="51785"/>
                    </a:lnTo>
                    <a:lnTo>
                      <a:pt x="19533" y="36694"/>
                    </a:lnTo>
                    <a:close/>
                    <a:moveTo>
                      <a:pt x="52388" y="49555"/>
                    </a:moveTo>
                    <a:lnTo>
                      <a:pt x="45958" y="52308"/>
                    </a:lnTo>
                    <a:cubicBezTo>
                      <a:pt x="42019" y="54016"/>
                      <a:pt x="37779" y="54880"/>
                      <a:pt x="33499" y="54880"/>
                    </a:cubicBezTo>
                    <a:lnTo>
                      <a:pt x="27912" y="54880"/>
                    </a:lnTo>
                    <a:cubicBezTo>
                      <a:pt x="27189" y="54880"/>
                      <a:pt x="26667" y="54176"/>
                      <a:pt x="26868" y="53493"/>
                    </a:cubicBezTo>
                    <a:lnTo>
                      <a:pt x="27953" y="49555"/>
                    </a:lnTo>
                    <a:close/>
                    <a:moveTo>
                      <a:pt x="47827" y="53252"/>
                    </a:moveTo>
                    <a:lnTo>
                      <a:pt x="47827" y="62435"/>
                    </a:lnTo>
                    <a:lnTo>
                      <a:pt x="34323" y="62435"/>
                    </a:lnTo>
                    <a:lnTo>
                      <a:pt x="34323" y="56467"/>
                    </a:lnTo>
                    <a:cubicBezTo>
                      <a:pt x="38543" y="56367"/>
                      <a:pt x="42702" y="55442"/>
                      <a:pt x="46601" y="53795"/>
                    </a:cubicBezTo>
                    <a:lnTo>
                      <a:pt x="47827" y="53252"/>
                    </a:lnTo>
                    <a:close/>
                    <a:moveTo>
                      <a:pt x="17765" y="57934"/>
                    </a:moveTo>
                    <a:lnTo>
                      <a:pt x="17765" y="62516"/>
                    </a:lnTo>
                    <a:lnTo>
                      <a:pt x="12560" y="62516"/>
                    </a:lnTo>
                    <a:lnTo>
                      <a:pt x="13786" y="57934"/>
                    </a:lnTo>
                    <a:close/>
                    <a:moveTo>
                      <a:pt x="14288" y="49936"/>
                    </a:moveTo>
                    <a:lnTo>
                      <a:pt x="9646" y="67158"/>
                    </a:lnTo>
                    <a:lnTo>
                      <a:pt x="1910" y="67158"/>
                    </a:lnTo>
                    <a:lnTo>
                      <a:pt x="1910" y="49936"/>
                    </a:lnTo>
                    <a:close/>
                    <a:moveTo>
                      <a:pt x="28375" y="41999"/>
                    </a:moveTo>
                    <a:lnTo>
                      <a:pt x="25320" y="53031"/>
                    </a:lnTo>
                    <a:cubicBezTo>
                      <a:pt x="24838" y="54759"/>
                      <a:pt x="26144" y="56447"/>
                      <a:pt x="27912" y="56447"/>
                    </a:cubicBezTo>
                    <a:lnTo>
                      <a:pt x="33519" y="56447"/>
                    </a:lnTo>
                    <a:lnTo>
                      <a:pt x="33519" y="72322"/>
                    </a:lnTo>
                    <a:lnTo>
                      <a:pt x="31007" y="72322"/>
                    </a:lnTo>
                    <a:cubicBezTo>
                      <a:pt x="28736" y="72322"/>
                      <a:pt x="26908" y="70473"/>
                      <a:pt x="26908" y="68223"/>
                    </a:cubicBezTo>
                    <a:cubicBezTo>
                      <a:pt x="26908" y="65068"/>
                      <a:pt x="24336" y="62496"/>
                      <a:pt x="21181" y="62496"/>
                    </a:cubicBezTo>
                    <a:lnTo>
                      <a:pt x="18568" y="62496"/>
                    </a:lnTo>
                    <a:lnTo>
                      <a:pt x="18568" y="57171"/>
                    </a:lnTo>
                    <a:lnTo>
                      <a:pt x="14007" y="57171"/>
                    </a:lnTo>
                    <a:lnTo>
                      <a:pt x="15233" y="52589"/>
                    </a:lnTo>
                    <a:lnTo>
                      <a:pt x="17302" y="52589"/>
                    </a:lnTo>
                    <a:cubicBezTo>
                      <a:pt x="18408" y="52589"/>
                      <a:pt x="19312" y="51685"/>
                      <a:pt x="19312" y="50579"/>
                    </a:cubicBezTo>
                    <a:lnTo>
                      <a:pt x="19312" y="48148"/>
                    </a:lnTo>
                    <a:cubicBezTo>
                      <a:pt x="19312" y="47224"/>
                      <a:pt x="20075" y="46460"/>
                      <a:pt x="21020" y="46460"/>
                    </a:cubicBezTo>
                    <a:lnTo>
                      <a:pt x="22567" y="46460"/>
                    </a:lnTo>
                    <a:cubicBezTo>
                      <a:pt x="23512" y="46460"/>
                      <a:pt x="24295" y="45676"/>
                      <a:pt x="24295" y="44732"/>
                    </a:cubicBezTo>
                    <a:lnTo>
                      <a:pt x="24295" y="43506"/>
                    </a:lnTo>
                    <a:cubicBezTo>
                      <a:pt x="24295" y="42682"/>
                      <a:pt x="24959" y="41999"/>
                      <a:pt x="25803" y="41999"/>
                    </a:cubicBezTo>
                    <a:close/>
                    <a:moveTo>
                      <a:pt x="9445" y="67961"/>
                    </a:moveTo>
                    <a:lnTo>
                      <a:pt x="8260" y="72342"/>
                    </a:lnTo>
                    <a:lnTo>
                      <a:pt x="1910" y="72342"/>
                    </a:lnTo>
                    <a:lnTo>
                      <a:pt x="1910" y="67961"/>
                    </a:lnTo>
                    <a:close/>
                    <a:moveTo>
                      <a:pt x="17081" y="1"/>
                    </a:moveTo>
                    <a:lnTo>
                      <a:pt x="11917" y="10992"/>
                    </a:lnTo>
                    <a:lnTo>
                      <a:pt x="1" y="10992"/>
                    </a:lnTo>
                    <a:lnTo>
                      <a:pt x="1" y="12580"/>
                    </a:lnTo>
                    <a:lnTo>
                      <a:pt x="11173" y="12580"/>
                    </a:lnTo>
                    <a:lnTo>
                      <a:pt x="4622" y="26526"/>
                    </a:lnTo>
                    <a:lnTo>
                      <a:pt x="1" y="26526"/>
                    </a:lnTo>
                    <a:lnTo>
                      <a:pt x="1" y="27330"/>
                    </a:lnTo>
                    <a:lnTo>
                      <a:pt x="4241" y="27330"/>
                    </a:lnTo>
                    <a:lnTo>
                      <a:pt x="644" y="34966"/>
                    </a:lnTo>
                    <a:lnTo>
                      <a:pt x="1" y="34503"/>
                    </a:lnTo>
                    <a:lnTo>
                      <a:pt x="1" y="36493"/>
                    </a:lnTo>
                    <a:lnTo>
                      <a:pt x="15012" y="47264"/>
                    </a:lnTo>
                    <a:lnTo>
                      <a:pt x="14710" y="48349"/>
                    </a:lnTo>
                    <a:lnTo>
                      <a:pt x="1" y="48349"/>
                    </a:lnTo>
                    <a:lnTo>
                      <a:pt x="1" y="49956"/>
                    </a:lnTo>
                    <a:lnTo>
                      <a:pt x="302" y="49956"/>
                    </a:lnTo>
                    <a:lnTo>
                      <a:pt x="302" y="54880"/>
                    </a:lnTo>
                    <a:lnTo>
                      <a:pt x="1" y="54880"/>
                    </a:lnTo>
                    <a:lnTo>
                      <a:pt x="1" y="55683"/>
                    </a:lnTo>
                    <a:lnTo>
                      <a:pt x="302" y="55683"/>
                    </a:lnTo>
                    <a:lnTo>
                      <a:pt x="302" y="61089"/>
                    </a:lnTo>
                    <a:lnTo>
                      <a:pt x="1" y="61089"/>
                    </a:lnTo>
                    <a:lnTo>
                      <a:pt x="1" y="61893"/>
                    </a:lnTo>
                    <a:lnTo>
                      <a:pt x="302" y="61893"/>
                    </a:lnTo>
                    <a:lnTo>
                      <a:pt x="302" y="67158"/>
                    </a:lnTo>
                    <a:lnTo>
                      <a:pt x="1" y="67158"/>
                    </a:lnTo>
                    <a:lnTo>
                      <a:pt x="1" y="67961"/>
                    </a:lnTo>
                    <a:lnTo>
                      <a:pt x="302" y="67961"/>
                    </a:lnTo>
                    <a:lnTo>
                      <a:pt x="302" y="72342"/>
                    </a:lnTo>
                    <a:lnTo>
                      <a:pt x="1" y="72342"/>
                    </a:lnTo>
                    <a:lnTo>
                      <a:pt x="1" y="73950"/>
                    </a:lnTo>
                    <a:lnTo>
                      <a:pt x="8541" y="73950"/>
                    </a:lnTo>
                    <a:lnTo>
                      <a:pt x="20096" y="85384"/>
                    </a:lnTo>
                    <a:lnTo>
                      <a:pt x="21241" y="84238"/>
                    </a:lnTo>
                    <a:lnTo>
                      <a:pt x="9767" y="72905"/>
                    </a:lnTo>
                    <a:lnTo>
                      <a:pt x="12118" y="64143"/>
                    </a:lnTo>
                    <a:lnTo>
                      <a:pt x="17765" y="64143"/>
                    </a:lnTo>
                    <a:lnTo>
                      <a:pt x="17765" y="76763"/>
                    </a:lnTo>
                    <a:lnTo>
                      <a:pt x="25622" y="76763"/>
                    </a:lnTo>
                    <a:lnTo>
                      <a:pt x="25622" y="85545"/>
                    </a:lnTo>
                    <a:lnTo>
                      <a:pt x="26425" y="85545"/>
                    </a:lnTo>
                    <a:lnTo>
                      <a:pt x="26425" y="75959"/>
                    </a:lnTo>
                    <a:lnTo>
                      <a:pt x="18568" y="75959"/>
                    </a:lnTo>
                    <a:lnTo>
                      <a:pt x="18568" y="64143"/>
                    </a:lnTo>
                    <a:lnTo>
                      <a:pt x="21181" y="64143"/>
                    </a:lnTo>
                    <a:cubicBezTo>
                      <a:pt x="23451" y="64143"/>
                      <a:pt x="25280" y="65972"/>
                      <a:pt x="25280" y="68243"/>
                    </a:cubicBezTo>
                    <a:cubicBezTo>
                      <a:pt x="25300" y="71398"/>
                      <a:pt x="27852" y="73950"/>
                      <a:pt x="31007" y="73950"/>
                    </a:cubicBezTo>
                    <a:lnTo>
                      <a:pt x="47023" y="73950"/>
                    </a:lnTo>
                    <a:lnTo>
                      <a:pt x="47023" y="86469"/>
                    </a:lnTo>
                    <a:lnTo>
                      <a:pt x="47827" y="86469"/>
                    </a:lnTo>
                    <a:lnTo>
                      <a:pt x="47827" y="73950"/>
                    </a:lnTo>
                    <a:lnTo>
                      <a:pt x="53493" y="73950"/>
                    </a:lnTo>
                    <a:lnTo>
                      <a:pt x="53493" y="72342"/>
                    </a:lnTo>
                    <a:lnTo>
                      <a:pt x="34323" y="72342"/>
                    </a:lnTo>
                    <a:lnTo>
                      <a:pt x="34323" y="63259"/>
                    </a:lnTo>
                    <a:lnTo>
                      <a:pt x="53493" y="63259"/>
                    </a:lnTo>
                    <a:lnTo>
                      <a:pt x="53493" y="62455"/>
                    </a:lnTo>
                    <a:lnTo>
                      <a:pt x="48630" y="62455"/>
                    </a:lnTo>
                    <a:lnTo>
                      <a:pt x="48630" y="52910"/>
                    </a:lnTo>
                    <a:lnTo>
                      <a:pt x="52951" y="51042"/>
                    </a:lnTo>
                    <a:lnTo>
                      <a:pt x="52710" y="51685"/>
                    </a:lnTo>
                    <a:lnTo>
                      <a:pt x="53453" y="51986"/>
                    </a:lnTo>
                    <a:lnTo>
                      <a:pt x="53513" y="51886"/>
                    </a:lnTo>
                    <a:lnTo>
                      <a:pt x="53513" y="48751"/>
                    </a:lnTo>
                    <a:lnTo>
                      <a:pt x="45315" y="48751"/>
                    </a:lnTo>
                    <a:lnTo>
                      <a:pt x="45315" y="39065"/>
                    </a:lnTo>
                    <a:lnTo>
                      <a:pt x="50539" y="41697"/>
                    </a:lnTo>
                    <a:cubicBezTo>
                      <a:pt x="51484" y="42160"/>
                      <a:pt x="52468" y="42541"/>
                      <a:pt x="53513" y="42803"/>
                    </a:cubicBezTo>
                    <a:lnTo>
                      <a:pt x="53513" y="41135"/>
                    </a:lnTo>
                    <a:cubicBezTo>
                      <a:pt x="52730" y="40914"/>
                      <a:pt x="51966" y="40612"/>
                      <a:pt x="51263" y="40251"/>
                    </a:cubicBezTo>
                    <a:lnTo>
                      <a:pt x="41215" y="35187"/>
                    </a:lnTo>
                    <a:lnTo>
                      <a:pt x="41215" y="27551"/>
                    </a:lnTo>
                    <a:lnTo>
                      <a:pt x="53493" y="33298"/>
                    </a:lnTo>
                    <a:lnTo>
                      <a:pt x="53493" y="32414"/>
                    </a:lnTo>
                    <a:lnTo>
                      <a:pt x="48711" y="30183"/>
                    </a:lnTo>
                    <a:lnTo>
                      <a:pt x="53493" y="25179"/>
                    </a:lnTo>
                    <a:lnTo>
                      <a:pt x="53493" y="24014"/>
                    </a:lnTo>
                    <a:lnTo>
                      <a:pt x="52247" y="25300"/>
                    </a:lnTo>
                    <a:lnTo>
                      <a:pt x="42099" y="20859"/>
                    </a:lnTo>
                    <a:lnTo>
                      <a:pt x="53493" y="13524"/>
                    </a:lnTo>
                    <a:lnTo>
                      <a:pt x="53493" y="11615"/>
                    </a:lnTo>
                    <a:lnTo>
                      <a:pt x="49836" y="13966"/>
                    </a:lnTo>
                    <a:lnTo>
                      <a:pt x="42843" y="6230"/>
                    </a:lnTo>
                    <a:lnTo>
                      <a:pt x="50298" y="322"/>
                    </a:lnTo>
                    <a:lnTo>
                      <a:pt x="50037" y="21"/>
                    </a:lnTo>
                    <a:lnTo>
                      <a:pt x="49394" y="21"/>
                    </a:lnTo>
                    <a:lnTo>
                      <a:pt x="33157" y="12901"/>
                    </a:lnTo>
                    <a:lnTo>
                      <a:pt x="29500" y="12901"/>
                    </a:lnTo>
                    <a:lnTo>
                      <a:pt x="29500" y="1"/>
                    </a:lnTo>
                    <a:lnTo>
                      <a:pt x="27892" y="1"/>
                    </a:lnTo>
                    <a:lnTo>
                      <a:pt x="27892" y="9063"/>
                    </a:lnTo>
                    <a:lnTo>
                      <a:pt x="21743" y="15212"/>
                    </a:lnTo>
                    <a:lnTo>
                      <a:pt x="11696" y="15212"/>
                    </a:lnTo>
                    <a:lnTo>
                      <a:pt x="1885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750943"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085" y="6572"/>
                      <a:pt x="6572" y="5105"/>
                      <a:pt x="6572" y="3296"/>
                    </a:cubicBezTo>
                    <a:cubicBezTo>
                      <a:pt x="6572" y="1488"/>
                      <a:pt x="508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220869"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4690795"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5160721" y="4263802"/>
                <a:ext cx="231466" cy="231466"/>
              </a:xfrm>
              <a:custGeom>
                <a:avLst/>
                <a:gdLst/>
                <a:ahLst/>
                <a:cxnLst/>
                <a:rect l="l" t="t" r="r" b="b"/>
                <a:pathLst>
                  <a:path w="6572" h="6572" extrusionOk="0">
                    <a:moveTo>
                      <a:pt x="3276" y="1"/>
                    </a:moveTo>
                    <a:cubicBezTo>
                      <a:pt x="1468" y="1"/>
                      <a:pt x="1" y="1488"/>
                      <a:pt x="1" y="3296"/>
                    </a:cubicBezTo>
                    <a:cubicBezTo>
                      <a:pt x="1" y="5105"/>
                      <a:pt x="1468" y="6572"/>
                      <a:pt x="3276" y="6572"/>
                    </a:cubicBezTo>
                    <a:cubicBezTo>
                      <a:pt x="5105" y="6572"/>
                      <a:pt x="6572" y="5105"/>
                      <a:pt x="6572" y="3296"/>
                    </a:cubicBezTo>
                    <a:cubicBezTo>
                      <a:pt x="6572" y="1488"/>
                      <a:pt x="5105"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9"/>
            <p:cNvSpPr/>
            <p:nvPr/>
          </p:nvSpPr>
          <p:spPr>
            <a:xfrm>
              <a:off x="3743125" y="2092825"/>
              <a:ext cx="1693075" cy="617475"/>
            </a:xfrm>
            <a:custGeom>
              <a:avLst/>
              <a:gdLst/>
              <a:ahLst/>
              <a:cxnLst/>
              <a:rect l="l" t="t" r="r" b="b"/>
              <a:pathLst>
                <a:path w="67723" h="24699" extrusionOk="0">
                  <a:moveTo>
                    <a:pt x="0" y="24699"/>
                  </a:moveTo>
                  <a:lnTo>
                    <a:pt x="6805" y="8703"/>
                  </a:lnTo>
                  <a:lnTo>
                    <a:pt x="10446" y="0"/>
                  </a:lnTo>
                  <a:lnTo>
                    <a:pt x="34332" y="123"/>
                  </a:lnTo>
                  <a:lnTo>
                    <a:pt x="34332" y="16109"/>
                  </a:lnTo>
                  <a:lnTo>
                    <a:pt x="50009" y="16233"/>
                  </a:lnTo>
                  <a:lnTo>
                    <a:pt x="50195" y="8579"/>
                  </a:lnTo>
                  <a:lnTo>
                    <a:pt x="58959" y="13518"/>
                  </a:lnTo>
                  <a:lnTo>
                    <a:pt x="67130" y="3829"/>
                  </a:lnTo>
                  <a:lnTo>
                    <a:pt x="67723" y="3950"/>
                  </a:lnTo>
                </a:path>
              </a:pathLst>
            </a:custGeom>
            <a:noFill/>
            <a:ln w="38100" cap="flat" cmpd="sng">
              <a:solidFill>
                <a:schemeClr val="accent4"/>
              </a:solidFill>
              <a:prstDash val="solid"/>
              <a:round/>
              <a:headEnd type="none" w="med" len="med"/>
              <a:tailEnd type="none" w="med" len="med"/>
            </a:ln>
          </p:spPr>
        </p:sp>
        <p:sp>
          <p:nvSpPr>
            <p:cNvPr id="256" name="Google Shape;256;p19"/>
            <p:cNvSpPr/>
            <p:nvPr/>
          </p:nvSpPr>
          <p:spPr>
            <a:xfrm>
              <a:off x="5437925" y="1341700"/>
              <a:ext cx="662675" cy="4131750"/>
            </a:xfrm>
            <a:custGeom>
              <a:avLst/>
              <a:gdLst/>
              <a:ahLst/>
              <a:cxnLst/>
              <a:rect l="l" t="t" r="r" b="b"/>
              <a:pathLst>
                <a:path w="26507" h="165270" extrusionOk="0">
                  <a:moveTo>
                    <a:pt x="0" y="33099"/>
                  </a:moveTo>
                  <a:lnTo>
                    <a:pt x="26507" y="0"/>
                  </a:lnTo>
                  <a:lnTo>
                    <a:pt x="26507" y="165270"/>
                  </a:lnTo>
                </a:path>
              </a:pathLst>
            </a:custGeom>
            <a:noFill/>
            <a:ln w="19050" cap="flat" cmpd="sng">
              <a:solidFill>
                <a:schemeClr val="accent6"/>
              </a:solidFill>
              <a:prstDash val="solid"/>
              <a:round/>
              <a:headEnd type="none" w="med" len="med"/>
              <a:tailEnd type="none" w="med" len="med"/>
            </a:ln>
          </p:spPr>
        </p:sp>
        <p:cxnSp>
          <p:nvCxnSpPr>
            <p:cNvPr id="257" name="Google Shape;257;p19"/>
            <p:cNvCxnSpPr/>
            <p:nvPr/>
          </p:nvCxnSpPr>
          <p:spPr>
            <a:xfrm rot="10800000">
              <a:off x="1750225" y="2707242"/>
              <a:ext cx="1963200" cy="0"/>
            </a:xfrm>
            <a:prstGeom prst="straightConnector1">
              <a:avLst/>
            </a:prstGeom>
            <a:noFill/>
            <a:ln w="19050" cap="flat" cmpd="sng">
              <a:solidFill>
                <a:schemeClr val="accent6"/>
              </a:solidFill>
              <a:prstDash val="solid"/>
              <a:round/>
              <a:headEnd type="none" w="med" len="med"/>
              <a:tailEnd type="none" w="med" len="med"/>
            </a:ln>
          </p:spPr>
        </p:cxnSp>
        <p:grpSp>
          <p:nvGrpSpPr>
            <p:cNvPr id="258" name="Google Shape;258;p19"/>
            <p:cNvGrpSpPr/>
            <p:nvPr/>
          </p:nvGrpSpPr>
          <p:grpSpPr>
            <a:xfrm>
              <a:off x="3659325" y="1133517"/>
              <a:ext cx="1816499" cy="3548767"/>
              <a:chOff x="778675" y="1383025"/>
              <a:chExt cx="1127350" cy="2202425"/>
            </a:xfrm>
          </p:grpSpPr>
          <p:sp>
            <p:nvSpPr>
              <p:cNvPr id="259" name="Google Shape;259;p19"/>
              <p:cNvSpPr/>
              <p:nvPr/>
            </p:nvSpPr>
            <p:spPr>
              <a:xfrm>
                <a:off x="778675" y="1383025"/>
                <a:ext cx="1127350" cy="2202425"/>
              </a:xfrm>
              <a:custGeom>
                <a:avLst/>
                <a:gdLst/>
                <a:ahLst/>
                <a:cxnLst/>
                <a:rect l="l" t="t" r="r" b="b"/>
                <a:pathLst>
                  <a:path w="45094" h="88097" extrusionOk="0">
                    <a:moveTo>
                      <a:pt x="18468" y="2673"/>
                    </a:moveTo>
                    <a:cubicBezTo>
                      <a:pt x="18474" y="2673"/>
                      <a:pt x="18481" y="2673"/>
                      <a:pt x="18487" y="2673"/>
                    </a:cubicBezTo>
                    <a:lnTo>
                      <a:pt x="26606" y="2673"/>
                    </a:lnTo>
                    <a:cubicBezTo>
                      <a:pt x="27731" y="2673"/>
                      <a:pt x="27731" y="4361"/>
                      <a:pt x="26606" y="4361"/>
                    </a:cubicBezTo>
                    <a:lnTo>
                      <a:pt x="18487" y="4361"/>
                    </a:lnTo>
                    <a:cubicBezTo>
                      <a:pt x="17369" y="4341"/>
                      <a:pt x="17362" y="2673"/>
                      <a:pt x="18468" y="2673"/>
                    </a:cubicBezTo>
                    <a:close/>
                    <a:moveTo>
                      <a:pt x="6953" y="2512"/>
                    </a:moveTo>
                    <a:cubicBezTo>
                      <a:pt x="7857" y="2512"/>
                      <a:pt x="8299" y="3577"/>
                      <a:pt x="7676" y="4220"/>
                    </a:cubicBezTo>
                    <a:cubicBezTo>
                      <a:pt x="7469" y="4422"/>
                      <a:pt x="7215" y="4512"/>
                      <a:pt x="6967" y="4512"/>
                    </a:cubicBezTo>
                    <a:cubicBezTo>
                      <a:pt x="6446" y="4512"/>
                      <a:pt x="5948" y="4116"/>
                      <a:pt x="5948" y="3517"/>
                    </a:cubicBezTo>
                    <a:cubicBezTo>
                      <a:pt x="5968" y="2954"/>
                      <a:pt x="6410" y="2512"/>
                      <a:pt x="6953" y="2512"/>
                    </a:cubicBezTo>
                    <a:close/>
                    <a:moveTo>
                      <a:pt x="40934" y="6411"/>
                    </a:moveTo>
                    <a:cubicBezTo>
                      <a:pt x="41958" y="6411"/>
                      <a:pt x="42802" y="7255"/>
                      <a:pt x="42802" y="8259"/>
                    </a:cubicBezTo>
                    <a:lnTo>
                      <a:pt x="42802" y="76261"/>
                    </a:lnTo>
                    <a:cubicBezTo>
                      <a:pt x="42782" y="77285"/>
                      <a:pt x="41958" y="78109"/>
                      <a:pt x="40934" y="78109"/>
                    </a:cubicBezTo>
                    <a:lnTo>
                      <a:pt x="4321" y="78109"/>
                    </a:lnTo>
                    <a:cubicBezTo>
                      <a:pt x="3296" y="78109"/>
                      <a:pt x="2472" y="77285"/>
                      <a:pt x="2472" y="76261"/>
                    </a:cubicBezTo>
                    <a:lnTo>
                      <a:pt x="2472" y="8259"/>
                    </a:lnTo>
                    <a:cubicBezTo>
                      <a:pt x="2472" y="7255"/>
                      <a:pt x="3296" y="6411"/>
                      <a:pt x="4321" y="6411"/>
                    </a:cubicBezTo>
                    <a:close/>
                    <a:moveTo>
                      <a:pt x="22599" y="79318"/>
                    </a:moveTo>
                    <a:cubicBezTo>
                      <a:pt x="24457" y="79318"/>
                      <a:pt x="26244" y="80762"/>
                      <a:pt x="26244" y="82952"/>
                    </a:cubicBezTo>
                    <a:cubicBezTo>
                      <a:pt x="26244" y="84942"/>
                      <a:pt x="24637" y="86549"/>
                      <a:pt x="22627" y="86569"/>
                    </a:cubicBezTo>
                    <a:cubicBezTo>
                      <a:pt x="19412" y="86549"/>
                      <a:pt x="17784" y="82651"/>
                      <a:pt x="20075" y="80380"/>
                    </a:cubicBezTo>
                    <a:cubicBezTo>
                      <a:pt x="20808" y="79647"/>
                      <a:pt x="21712" y="79318"/>
                      <a:pt x="22599" y="79318"/>
                    </a:cubicBezTo>
                    <a:close/>
                    <a:moveTo>
                      <a:pt x="4481" y="0"/>
                    </a:moveTo>
                    <a:cubicBezTo>
                      <a:pt x="2010" y="0"/>
                      <a:pt x="0" y="1990"/>
                      <a:pt x="20" y="4462"/>
                    </a:cubicBezTo>
                    <a:lnTo>
                      <a:pt x="20" y="83615"/>
                    </a:lnTo>
                    <a:cubicBezTo>
                      <a:pt x="20" y="86087"/>
                      <a:pt x="2010" y="88097"/>
                      <a:pt x="4481" y="88097"/>
                    </a:cubicBezTo>
                    <a:lnTo>
                      <a:pt x="40632" y="88097"/>
                    </a:lnTo>
                    <a:cubicBezTo>
                      <a:pt x="43104" y="88076"/>
                      <a:pt x="45093" y="86087"/>
                      <a:pt x="45093" y="83615"/>
                    </a:cubicBezTo>
                    <a:lnTo>
                      <a:pt x="45093" y="4462"/>
                    </a:lnTo>
                    <a:cubicBezTo>
                      <a:pt x="45093" y="1990"/>
                      <a:pt x="43104" y="0"/>
                      <a:pt x="4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1234325" y="3374425"/>
                <a:ext cx="192425" cy="164400"/>
              </a:xfrm>
              <a:custGeom>
                <a:avLst/>
                <a:gdLst/>
                <a:ahLst/>
                <a:cxnLst/>
                <a:rect l="l" t="t" r="r" b="b"/>
                <a:pathLst>
                  <a:path w="7697" h="6576" extrusionOk="0">
                    <a:moveTo>
                      <a:pt x="4401" y="1"/>
                    </a:moveTo>
                    <a:cubicBezTo>
                      <a:pt x="1467" y="1"/>
                      <a:pt x="0" y="3537"/>
                      <a:pt x="2090" y="5607"/>
                    </a:cubicBezTo>
                    <a:cubicBezTo>
                      <a:pt x="2759" y="6276"/>
                      <a:pt x="3581" y="6576"/>
                      <a:pt x="4388" y="6576"/>
                    </a:cubicBezTo>
                    <a:cubicBezTo>
                      <a:pt x="6076" y="6576"/>
                      <a:pt x="7697" y="5262"/>
                      <a:pt x="7697" y="3276"/>
                    </a:cubicBezTo>
                    <a:cubicBezTo>
                      <a:pt x="7697" y="1468"/>
                      <a:pt x="6230" y="1"/>
                      <a:pt x="4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 name="Google Shape;261;p19"/>
            <p:cNvSpPr/>
            <p:nvPr/>
          </p:nvSpPr>
          <p:spPr>
            <a:xfrm>
              <a:off x="4660404" y="2098010"/>
              <a:ext cx="284018" cy="405788"/>
            </a:xfrm>
            <a:custGeom>
              <a:avLst/>
              <a:gdLst/>
              <a:ahLst/>
              <a:cxnLst/>
              <a:rect l="l" t="t" r="r" b="b"/>
              <a:pathLst>
                <a:path w="7215" h="10309" extrusionOk="0">
                  <a:moveTo>
                    <a:pt x="3588" y="1628"/>
                  </a:moveTo>
                  <a:cubicBezTo>
                    <a:pt x="4600" y="1628"/>
                    <a:pt x="5567" y="2420"/>
                    <a:pt x="5567" y="3617"/>
                  </a:cubicBezTo>
                  <a:cubicBezTo>
                    <a:pt x="5567" y="4703"/>
                    <a:pt x="4683" y="5587"/>
                    <a:pt x="3598" y="5587"/>
                  </a:cubicBezTo>
                  <a:cubicBezTo>
                    <a:pt x="1849" y="5587"/>
                    <a:pt x="965" y="3457"/>
                    <a:pt x="2211" y="2211"/>
                  </a:cubicBezTo>
                  <a:cubicBezTo>
                    <a:pt x="2614" y="1808"/>
                    <a:pt x="3106" y="1628"/>
                    <a:pt x="3588" y="1628"/>
                  </a:cubicBezTo>
                  <a:close/>
                  <a:moveTo>
                    <a:pt x="3598" y="0"/>
                  </a:moveTo>
                  <a:cubicBezTo>
                    <a:pt x="1608" y="0"/>
                    <a:pt x="1" y="1628"/>
                    <a:pt x="1" y="3617"/>
                  </a:cubicBezTo>
                  <a:cubicBezTo>
                    <a:pt x="1" y="5607"/>
                    <a:pt x="3598" y="10309"/>
                    <a:pt x="3598" y="10309"/>
                  </a:cubicBezTo>
                  <a:cubicBezTo>
                    <a:pt x="3598" y="10309"/>
                    <a:pt x="7215" y="5607"/>
                    <a:pt x="7215" y="3617"/>
                  </a:cubicBezTo>
                  <a:cubicBezTo>
                    <a:pt x="7215" y="1628"/>
                    <a:pt x="5587" y="0"/>
                    <a:pt x="3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2657465" y="2624753"/>
              <a:ext cx="190299" cy="164962"/>
            </a:xfrm>
            <a:custGeom>
              <a:avLst/>
              <a:gdLst/>
              <a:ahLst/>
              <a:cxnLst/>
              <a:rect l="l" t="t" r="r" b="b"/>
              <a:pathLst>
                <a:path w="5588" h="4844" extrusionOk="0">
                  <a:moveTo>
                    <a:pt x="2794" y="0"/>
                  </a:moveTo>
                  <a:lnTo>
                    <a:pt x="1" y="4843"/>
                  </a:lnTo>
                  <a:lnTo>
                    <a:pt x="2794" y="4160"/>
                  </a:lnTo>
                  <a:lnTo>
                    <a:pt x="5587" y="4843"/>
                  </a:lnTo>
                  <a:lnTo>
                    <a:pt x="2794" y="0"/>
                  </a:lnTo>
                  <a:close/>
                </a:path>
              </a:pathLst>
            </a:custGeom>
            <a:solidFill>
              <a:schemeClr val="accent2"/>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74" name="Picture 2">
            <a:extLst>
              <a:ext uri="{FF2B5EF4-FFF2-40B4-BE49-F238E27FC236}">
                <a16:creationId xmlns:a16="http://schemas.microsoft.com/office/drawing/2014/main" id="{09048967-34D8-8E74-EB98-AE84D48696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846" y="1112639"/>
            <a:ext cx="6586713" cy="386889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Location App Infographics by Slidesgo">
  <a:themeElements>
    <a:clrScheme name="Simple Light">
      <a:dk1>
        <a:srgbClr val="000000"/>
      </a:dk1>
      <a:lt1>
        <a:srgbClr val="FFFFFF"/>
      </a:lt1>
      <a:dk2>
        <a:srgbClr val="595959"/>
      </a:dk2>
      <a:lt2>
        <a:srgbClr val="E6E6E6"/>
      </a:lt2>
      <a:accent1>
        <a:srgbClr val="99B6CC"/>
      </a:accent1>
      <a:accent2>
        <a:srgbClr val="159AC6"/>
      </a:accent2>
      <a:accent3>
        <a:srgbClr val="3FABA5"/>
      </a:accent3>
      <a:accent4>
        <a:srgbClr val="F8AA25"/>
      </a:accent4>
      <a:accent5>
        <a:srgbClr val="E94974"/>
      </a:accent5>
      <a:accent6>
        <a:srgbClr val="3C5F79"/>
      </a:accent6>
      <a:hlink>
        <a:srgbClr val="3C5F7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259</TotalTime>
  <Words>1573</Words>
  <Application>Microsoft Office PowerPoint</Application>
  <PresentationFormat>On-screen Show (16:9)</PresentationFormat>
  <Paragraphs>175</Paragraphs>
  <Slides>25</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Fira Sans</vt:lpstr>
      <vt:lpstr>Fira Sans Extra Condensed Medium</vt:lpstr>
      <vt:lpstr>Arial</vt:lpstr>
      <vt:lpstr>Location App Infographics by Slidesgo</vt:lpstr>
      <vt:lpstr>GeoFenceX: Precision Tracking  and  Task Management</vt:lpstr>
      <vt:lpstr>ABSTRACT</vt:lpstr>
      <vt:lpstr>INTRODUCTION</vt:lpstr>
      <vt:lpstr>PROBLEM STATEMENT</vt:lpstr>
      <vt:lpstr>PowerPoint Presentation</vt:lpstr>
      <vt:lpstr>DISADVANTAGES OF EXISTING SYSTEM</vt:lpstr>
      <vt:lpstr>PROPOSED SOLUTION</vt:lpstr>
      <vt:lpstr>ADVANTAGES OF PROPOSED SYSTEM</vt:lpstr>
      <vt:lpstr>ARCHITECTURE</vt:lpstr>
      <vt:lpstr>FLOW CHART</vt:lpstr>
      <vt:lpstr>MODULES</vt:lpstr>
      <vt:lpstr>PARENTAL LOGIN</vt:lpstr>
      <vt:lpstr>DASBOARD MODULE</vt:lpstr>
      <vt:lpstr>ALERT MODULE</vt:lpstr>
      <vt:lpstr>DASBOARD MODULE</vt:lpstr>
      <vt:lpstr>RESULTS</vt:lpstr>
      <vt:lpstr>RESULTS</vt:lpstr>
      <vt:lpstr>RESULTS</vt:lpstr>
      <vt:lpstr>RESULTS</vt:lpstr>
      <vt:lpstr>RESULTS</vt:lpstr>
      <vt:lpstr>RESULTS</vt:lpstr>
      <vt:lpstr>CONCLUSIONS</vt:lpstr>
      <vt:lpstr>FUTURE ENHANCEMENTS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Raja Rajeshwari</dc:creator>
  <cp:lastModifiedBy>Raja Rajeshwari</cp:lastModifiedBy>
  <cp:revision>3</cp:revision>
  <cp:lastPrinted>2024-07-11T03:57:51Z</cp:lastPrinted>
  <dcterms:modified xsi:type="dcterms:W3CDTF">2024-08-14T09:45:55Z</dcterms:modified>
</cp:coreProperties>
</file>